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embeddedFontLst>
    <p:embeddedFont>
      <p:font typeface="Roboto" panose="020B0604020202020204" charset="0"/>
      <p:regular r:id="rId34"/>
      <p:bold r:id="rId35"/>
      <p:italic r:id="rId36"/>
      <p:boldItalic r:id="rId37"/>
    </p:embeddedFont>
    <p:embeddedFont>
      <p:font typeface="Tahoma" panose="020B0604030504040204" pitchFamily="34" charset="0"/>
      <p:regular r:id="rId38"/>
      <p:bold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39815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3066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5986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3435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7266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3611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1886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862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6174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6769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9336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9626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05995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8678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71463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69315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23926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10910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14649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71189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4162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6879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7385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80819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5627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1139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8138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290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2925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5922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9514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397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qnh_6cCE4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Universe Formation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Seconds After…..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Protons formed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Neutrons formed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Electrons formed </a:t>
            </a:r>
          </a:p>
        </p:txBody>
      </p:sp>
      <p:pic>
        <p:nvPicPr>
          <p:cNvPr id="136" name="Shape 136" descr="atom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2350" y="1072525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Protons 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Positively charged particle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Located in the center of the atom or nucleus  </a:t>
            </a:r>
          </a:p>
        </p:txBody>
      </p:sp>
      <p:pic>
        <p:nvPicPr>
          <p:cNvPr id="143" name="Shape 143" descr="ProtonElectronNeutro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375" y="3016850"/>
            <a:ext cx="6371800" cy="155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Neutron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Neutral or No Charge 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Located in the center of the atom or nucleus  </a:t>
            </a:r>
          </a:p>
        </p:txBody>
      </p:sp>
      <p:pic>
        <p:nvPicPr>
          <p:cNvPr id="150" name="Shape 150" descr="755666_ori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1450" y="2390800"/>
            <a:ext cx="3669049" cy="264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Electron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Negatively charged 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Located in the cloud around the nucleus </a:t>
            </a:r>
          </a:p>
        </p:txBody>
      </p:sp>
      <p:pic>
        <p:nvPicPr>
          <p:cNvPr id="157" name="Shape 157" descr="atom_electron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1749" y="2807549"/>
            <a:ext cx="3136549" cy="206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Proof</a:t>
            </a:r>
            <a:r>
              <a:rPr lang="en"/>
              <a:t> 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Not immediately accepted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Universe is still expanding 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There is still heat remaining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Rising Raisin Bread Dough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311700" y="115312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Explains our expanding universe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</a:rPr>
              <a:t>As the bread rises and expands, the raisins move farther away from each other, but they are still stuck in the dough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</a:rPr>
              <a:t>Raisins we cannot see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</a:rPr>
              <a:t>Gravity keeps our “raisins”  together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Nebular Hypothesis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Nebular Hypothesis 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Explains the formations of the solar system</a:t>
            </a:r>
          </a:p>
          <a:p>
            <a:pPr marL="914400" lvl="1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The Sun, Planets, other stars  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4.6 billion years ago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Formation of the Sun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Large cloud of dust and gas collapsed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Gravity pulled the cloud together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As it got smaller, it spun faster and formed a rotating disk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444444"/>
              </a:solidFill>
              <a:highlight>
                <a:srgbClr val="FFFFFF"/>
              </a:highlight>
            </a:endParaRPr>
          </a:p>
        </p:txBody>
      </p:sp>
      <p:pic>
        <p:nvPicPr>
          <p:cNvPr id="187" name="Shape 187" descr="solsys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4262" y="3891776"/>
            <a:ext cx="4829175" cy="1158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Formation of the Sun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lnSpc>
                <a:spcPct val="200000"/>
              </a:lnSpc>
              <a:spcBef>
                <a:spcPts val="0"/>
              </a:spcBef>
              <a:buClr>
                <a:srgbClr val="444444"/>
              </a:buClr>
              <a:buSzPct val="100000"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Gravity pulled the majority of the gas into the center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Clr>
                <a:srgbClr val="444444"/>
              </a:buClr>
              <a:buSzPct val="100000"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 The gas became hot and dense enough for nuclear fusion to begin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Clr>
                <a:srgbClr val="444444"/>
              </a:buClr>
              <a:buSzPct val="100000"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The Sun formed </a:t>
            </a:r>
          </a:p>
        </p:txBody>
      </p:sp>
      <p:pic>
        <p:nvPicPr>
          <p:cNvPr id="194" name="Shape 194" descr="VSxsyxs7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9075" y="2574700"/>
            <a:ext cx="2524925" cy="252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Warm up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Formation of the Sun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11700" y="1218900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4.6 billion years ago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Formation of the Planets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>
                <a:solidFill>
                  <a:srgbClr val="000000"/>
                </a:solidFill>
              </a:rPr>
              <a:t>Away from the center of mass where the Sun was forming, there were smaller clumps of dust and gas were colliding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These smaller clumps of dust are called planetesimals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Formation of the Planets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As the spinning continues, the planetesimals combine to form larger masses 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These larger masses are called planets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Shape 217" descr="nebular_hypothesis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5387" y="61900"/>
            <a:ext cx="5381625" cy="501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https://www.youtube.com/watch?v=fgqnh_6cCE4</a:t>
            </a:r>
          </a:p>
          <a:p>
            <a:pPr lvl="0" algn="ctr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Video Questions 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What is the name of a star before it is born?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What is the molecular cloud made mostly of?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When does nuclear fusion start? 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How does fusion exist?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Video Question Answers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Nebula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Molecular Hydrogen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When it turns into a hydrogen burning star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Turning hydrogen into helium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Exit Ticket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11700" y="16875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Big Bang Quiz 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311700" y="853300"/>
            <a:ext cx="8520600" cy="403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1) The Big Bang Theory is a hypothesis that states that all matter and energy were at one time compressed into a small volume and then ____________.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Imploded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Expanded outward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Stayed compressed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None of the above</a:t>
            </a:r>
          </a:p>
          <a:p>
            <a:pPr marL="45720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2) The first stars didn’t form until about 4.6 billion years after the Big Bang.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True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False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256875" y="341550"/>
            <a:ext cx="8520600" cy="444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r>
              <a:rPr lang="en" sz="1400" b="1">
                <a:solidFill>
                  <a:srgbClr val="000000"/>
                </a:solidFill>
              </a:rPr>
              <a:t>) According to the Big Bang theory, the universe began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1 billion years ago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3.7 billion years ago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13.7 billion years ago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23.7 billion years ago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4) At the time of the Big Bang and just after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All the matter and energy of the universe was compressed into a point.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After a few seconds, protons, neutrons and electrons formed.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After a few minutes, hydrogen formed.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All of the above.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462150"/>
            <a:ext cx="8520600" cy="408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en" sz="2400"/>
              <a:t> Sketch a diagram in your notebook  of the Sun and Moon location during the four different types of tides. (Spring, Neap, High, Low)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en" sz="2400"/>
              <a:t>Below each diagram give a quick description of the picture.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212975" y="484100"/>
            <a:ext cx="8520600" cy="434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5) During the immediate aftermath of the Big Bang, hydrogen nuclei collided and fused into __________ nuclei.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Oxygen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Carbon 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Helium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Potassium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6) In the early universe, matter was held together by which force?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Gravity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Centrifugal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Inertia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Attractive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1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311700" y="396350"/>
            <a:ext cx="8520600" cy="399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7) Scientists have discovered the temperature of space is 3</a:t>
            </a:r>
            <a:r>
              <a:rPr lang="en" sz="1400" b="1" baseline="30000">
                <a:solidFill>
                  <a:srgbClr val="000000"/>
                </a:solidFill>
              </a:rPr>
              <a:t>o</a:t>
            </a:r>
            <a:r>
              <a:rPr lang="en" sz="1400" b="1">
                <a:solidFill>
                  <a:srgbClr val="000000"/>
                </a:solidFill>
              </a:rPr>
              <a:t>C.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True 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False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8) Which of the following is true?  	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The temperature of space in the universe is 0 Kelvin.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A tiny amount of heat left over from the Big Bang is spread around the universe.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Galaxies and the space between them are the same temperature.</a:t>
            </a:r>
          </a:p>
          <a:p>
            <a:pPr marL="457200" lvl="0" indent="-317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1400">
                <a:solidFill>
                  <a:srgbClr val="000000"/>
                </a:solidFill>
              </a:rPr>
              <a:t>There is no evidence for the Big Bang beyond the expanding universe.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 Big Bang Theory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The Big Bang Theory 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The current theory accepted by most scientists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Occurred 13.7 billion years ago 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Explains the formation of the the universe and everything in the universe </a:t>
            </a:r>
          </a:p>
          <a:p>
            <a:pPr marL="914400" lvl="1" indent="-3810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Sun, other stars, planets, galaxies </a:t>
            </a:r>
          </a:p>
          <a:p>
            <a:pPr marL="457200" lvl="0" indent="0">
              <a:lnSpc>
                <a:spcPct val="150000"/>
              </a:lnSpc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 descr="9331324f71b949b218dd6213bd1f9139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050" y="285150"/>
            <a:ext cx="8389700" cy="444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The Birth of the Universe 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77886" y="650031"/>
            <a:ext cx="8520600" cy="424535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 dirty="0"/>
              <a:t>The Universe formed in a huge explosion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 dirty="0"/>
              <a:t>Initially all matter and energy was concentrated into a small ball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 dirty="0"/>
              <a:t>The ball of matter and energy became too full and too hot 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 dirty="0"/>
              <a:t>The ball of matter and energy burst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What Happened Next?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24082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The explosion caused the Universe to start rapidly expanding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All the matter and energy came out 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What Happened Next?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The Universe was very, very hot and dense 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As the expansion continued, the Universe got cooler 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" sz="2400"/>
              <a:t>As the expansion continued, the Universe got less dense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Microsoft Office PowerPoint</Application>
  <PresentationFormat>On-screen Show (16:9)</PresentationFormat>
  <Paragraphs>119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Roboto</vt:lpstr>
      <vt:lpstr>Tahoma</vt:lpstr>
      <vt:lpstr>Arial</vt:lpstr>
      <vt:lpstr>geometric</vt:lpstr>
      <vt:lpstr>Universe Formation </vt:lpstr>
      <vt:lpstr>Warm up</vt:lpstr>
      <vt:lpstr>PowerPoint Presentation</vt:lpstr>
      <vt:lpstr>The Big Bang Theory </vt:lpstr>
      <vt:lpstr>The Big Bang Theory </vt:lpstr>
      <vt:lpstr>PowerPoint Presentation</vt:lpstr>
      <vt:lpstr>The Birth of the Universe </vt:lpstr>
      <vt:lpstr>What Happened Next? </vt:lpstr>
      <vt:lpstr>What Happened Next?  </vt:lpstr>
      <vt:lpstr>Seconds After…..</vt:lpstr>
      <vt:lpstr>Protons </vt:lpstr>
      <vt:lpstr>Neutron</vt:lpstr>
      <vt:lpstr>Electron</vt:lpstr>
      <vt:lpstr>Proof </vt:lpstr>
      <vt:lpstr>Rising Raisin Bread Dough</vt:lpstr>
      <vt:lpstr>Nebular Hypothesis</vt:lpstr>
      <vt:lpstr>Nebular Hypothesis </vt:lpstr>
      <vt:lpstr>Formation of the Sun</vt:lpstr>
      <vt:lpstr>Formation of the Sun </vt:lpstr>
      <vt:lpstr>Formation of the Sun </vt:lpstr>
      <vt:lpstr>Formation of the Planets</vt:lpstr>
      <vt:lpstr>Formation of the Planets </vt:lpstr>
      <vt:lpstr>PowerPoint Presentation</vt:lpstr>
      <vt:lpstr>PowerPoint Presentation</vt:lpstr>
      <vt:lpstr>Video Questions </vt:lpstr>
      <vt:lpstr>Video Question Answers  </vt:lpstr>
      <vt:lpstr>Exit Ticket </vt:lpstr>
      <vt:lpstr>Big Bang Quiz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Universe Formation </dc:title>
  <cp:lastModifiedBy>Rankin, Christian</cp:lastModifiedBy>
  <cp:revision>2</cp:revision>
  <dcterms:modified xsi:type="dcterms:W3CDTF">2016-10-11T10:57:11Z</dcterms:modified>
</cp:coreProperties>
</file>