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7" r:id="rId11"/>
    <p:sldId id="268" r:id="rId12"/>
    <p:sldId id="264" r:id="rId13"/>
    <p:sldId id="269" r:id="rId14"/>
    <p:sldId id="265" r:id="rId15"/>
    <p:sldId id="270" r:id="rId16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00CE08-8D47-4B49-BD5F-79226FC73783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FE0151C-399C-4592-A77F-059FC712E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FC73B-31A7-4D33-8602-6588EFAA1242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AAA6A-6C3F-49B5-99CD-4368B97DC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750B2-FF35-42C3-8DF3-BB880A42E1BE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1D1DF-C2FA-4B36-B40A-907AD72BB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B2066-9DF1-4648-86C9-4B4EE1722A22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810F4-2764-4AB8-AC5C-6FA8A5730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B36EB-D353-42CE-8B46-E964C478153B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57D20-87FF-4ACC-9E69-A43E4591E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525E9-2C52-4293-BC60-BEE691108118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C6AB-8D15-47D8-8A2B-4463AFC93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F5497-4A2C-4371-BF39-0F5E20430E6D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63F6D-A467-4BE6-A421-3F4168C31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47B3E-67C5-4A19-AC3F-305668BCBE23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4079-85B4-4AD3-B743-5E177528B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96579-13E0-4C12-898F-D8058E0459D7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04CAC-96B8-4D2C-98ED-28FC22E4E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3691E-9924-4DE1-AED9-A14A73F90763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242B6-B67A-4B26-8741-456230C1A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E4467-350A-49FC-8678-BD94A81EF922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DA92D-1054-4105-B099-C1C59B324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217A0-32C3-478C-88EA-79C4CA37DB4B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B9732-5FDA-4080-A17A-B1E72A3B3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382C73-C9C4-462D-B759-556D69043BE0}" type="datetimeFigureOut">
              <a:rPr lang="en-US"/>
              <a:pPr>
                <a:defRPr/>
              </a:pPr>
              <a:t>9/24/2013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AE5BD4-B9CF-4FEB-81D4-53E876507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73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4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1524000"/>
            <a:ext cx="59466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Sedimentary Rock</a:t>
            </a:r>
            <a:endParaRPr lang="en-US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6172200" y="2667000"/>
            <a:ext cx="2216150" cy="762000"/>
          </a:xfrm>
        </p:spPr>
        <p:txBody>
          <a:bodyPr/>
          <a:lstStyle/>
          <a:p>
            <a:pPr marR="0"/>
            <a:r>
              <a:rPr lang="en-US" smtClean="0"/>
              <a:t>Section 3.3</a:t>
            </a:r>
          </a:p>
        </p:txBody>
      </p:sp>
      <p:pic>
        <p:nvPicPr>
          <p:cNvPr id="14339" name="Picture 4" descr="http://www.corallian.com/images/sedimentary_rocks/sedimentary_rocks_385x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581400"/>
            <a:ext cx="404668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AutoShape 6" descr="data:image/jpeg;base64,/9j/4AAQSkZJRgABAQAAAQABAAD/2wBDAAkGBwgHBgkIBwgKCgkLDRYPDQwMDRsUFRAWIB0iIiAdHx8kKDQsJCYxJx8fLT0tMTU3Ojo6Iys/RD84QzQ5Ojf/2wBDAQoKCg0MDRoPDxo3JR8lNzc3Nzc3Nzc3Nzc3Nzc3Nzc3Nzc3Nzc3Nzc3Nzc3Nzc3Nzc3Nzc3Nzc3Nzc3Nzc3Nzf/wAARCACeAOwDASIAAhEBAxEB/8QAHAAAAgMBAQEBAAAAAAAAAAAABAUCAwYBBwAI/8QAQRAAAgECBQEFBQYEBQIHAQAAAQIDBBEABRIhMUETIlFhcQYUgZGhIzJCscHRFVLw8TNigpLhJEMHFjRTY3Ki0v/EABkBAAMBAQEAAAAAAAAAAAAAAAECAwQABf/EACkRAAICAgIBBAEEAwEAAAAAAAABAhEDIRIxQQQTIlEUMmGRoUJxgeH/2gAMAwEAAhEDEQA/AN+j4IjqAm+sA+uAxSsF1azbHwiccg28TjRaZl4tDVMwVfvMG8ucS/i2+0XzOFKlAd8UVpn7GQwThe6RYxg3+OFlS2NG35NEuaC4DRkMdhY89fywNmeb1UKU8lFFC6dui1AmJBEZNmKkdRzv4HrjyQ5jn9bQUZoU3y0vKkxZRYKVBPeNtVja3UHoL43zSTZt7OwyqUVhEWfaysbFfE2I8N9wcTck1dDSUkjYJXwOLq4IPUDEvfYgbA7emMz7MRNHkVOocz31EuBcAljcD0N8NhG/8jfLD8YvYvKQzWphbh1B89sW9oviPnhSIZD+A/EYmsEw/D9bY7gg8pfQ01eYxzWPEYAWOo8Lf6hiRinPIB/1YHBB5MOLgckYg0yDe5wJ7vIRdrfPH3uz87YHGPk65Fz1f8oHriAqm/lGIe7ODyPhjvYN1K/HDVAW5FgqW/lGIvVHoLHAxen1afe6cHw7QYvEB0hg4ItsRwcd8GH5ny1Mt9yCPDFvvW3+GfnirsGP4tj4YXrmWVNKYhmlNrB0lTIBvxjm4Ls5KfgaGr/yfXHwqh1W3ocZ+X2lyWKfsZK+29g/ZsU/3DbB0Oa5VJEzx5rRsgFy3artgcsf2Hjk+hmakfyt88fe8x2uQ3nhZHm+VFSRmMDAAk97a2Ah7S5W8mntKnQTs3YtoI8vLC8sf2Msc/odyVSAWVS3rgZqqTVdSBboRcYUS+0uTxvZat5CbghY9h6k+uA5/aqguFp1ZyfxNpA/O+OebFHyd7OWXgfPUzFgCxB6AbYiayZdmjDfA4zb+1EQBZSljtcMdzgap9pbxkvIsYHU7/md8JL1eJFI+kyM0c9bO9wp0jwXC2SvQOQ9W2rr3jt8sIpM9kqIggnZ42406QD6m+B2radTZgl+veOM+T1z/wAIl8foU95JG6WBODx64tWCL+UYoU7jvN88WdqqHvuoPS5tfG+qPPthKQwjhEt4kY5UpSimm7cxRwmNg7tYBVtub4xWd+2Ndl2eyUVPRxNCsWszG9j3b28L9MJ09vaj2hR8vip7dooPaIh7liDc72tsMSnNJPZWMHJ9C72Qp4KWKppqqKq1xyPCkw+4U1FhYEcEkd7/AC41Q9octTKIBWpIKE1M47KlkDkb3Goqf859NvLGTq5peyEdKRTiSZVk1XW3ieg42viVcKvsBGKyVo0UGKJZNQsSOL3sPj+eMizcpO+jZLFo9Fyj2iyHLaaOh94EAADLrUhbNYje3hh9Bm2X1ABgraaS/Fphvjwo0lbXa3PdePTGUEoGk2HHdIvYjg/LFMGSVrHtHqJFhtc3VWK8/rjQska2Znik2foftO6DY2x0uNr48GoWr6WZVo85mVy1gsbtHb1scNmzXOjYLnNWQELHTIVPwAtf4473YLyFYZ/R7JI5RSQjMR+FeT6YU1WdVVMSXyPMHQcNGFe/yOPPsr9psyy9X98rMxqyfusGjcX43uov4WvgT2jzerzLS8cidupW8tH2quLeKltPTqL+mDyT6Zyg12jW5n7a01RS1NH2FfRTupTtezB7O45tfGSqpgaeV6b2mlGlQRCaeRdVufxWB+GM/HW+0FMv2WbZkqJfuBCbAeIBwxbPqqoo5afOczptbWUJUZeVmB6HWNx67+GEab8lIyivBbRe1HtFHKFhq61l4QuylT/pYYa5t7R5lmMXZ1N1AjsywEbnYnew8tsIcvoqaGqFU2dZXHL91j2soFv9vP7YXZnVCWtdT7w8aEjtoG1g72vfw45xDI8iVItj9tuwmerlkLaUfvb/AGn5eGCcszSsyymMlNPURvcFRCxNh4aePpjPpVyOQi5hKqHYdqngelx/xvguimqpWctNBIqtsLDUbbHTY78YipSgXcIzHdbmeY1To9bXVD3XZi5IHrbjC5omH+HUDcba0YC58RuOp+fTBMiSRhbQsNaglgxtv4bj5YrdpToltpBUHaRSb/XxGA8sntnLHGOkEUlGZUV2qElI20m4VQPK+/ODY1gp4i7xKG3HaEX+NugwpaocMGLSM44sRb9MdFZKJAqxXbr9qo28r8fPAUnYWkMa7NGajkEUgRmUhSSWAH72vjIzJnkjFFnhWICyK0twy+QH64uq8+NFOYpaeAuRqIjnuSOl7XAPxwfR5jDVQa1giRiwv9pESR/qIJxbm4xtojxjOVJnKbKx2VoK2onfcnXGVjQ9bDb6fXF8FDoW00mtgT3TsrdOTi2QEpp92llQEEWhLAD4bHnHGqZKVVSaIoCdrxPHYc2sRx8cReS/JdY68A0UM6yxrHNTiHXcxmRQLdR8r4vrJaKjK+8M+hr6SASF+I4xx6ilqWuTA7nnvAkDw9cD1MEaxdmqGFFF17lgP/yccpoDiG0kTPGkxpid9jL2ig782DDy/bB0s1FIwZspRja1zNIfluMZ80rU6hkrpFDcKJbA+lziLVbqbNLNq66gCfyP54Kd9Aars9ZbNYALJHLJ0P3VUnwuWxyXM4YKSeZmjSREJVO1DG/Tw648gaQRgGSvSW5/wzIx1DxuBYj44JhMcrDSECdArC/w3x7HaPFr7Dcy9qcyqqs01VNVx97SskX2I38COnqcLo6xsvaWWCukaaRiJe2XtNd97kjcj44cUVOZSV95IN/5gb4LahRQHliQsDfWUtY/PE543JV2WhkjFkMqzUVyqtSsfapyQ/dN9hYkc7nm3ODaqkYxgwXMcbayE2cDc3t8eRtucAmkTsmeJFNgd1387YAjkngOrLnAiUXEN9KfTjb4YwTw8ZUzdHLcbHFFVrGDAGWaVQTqvpI5Y3VrGwuenHTnE6isiemLfZ2VTuFNxYeHhv8A36IZvaJ42EVbSCSNRbS6+HFuo+Z4wZTZpSVrMlGZYqtlbRG5JU9TfqDz0xKcZR8DwlGQFWS0zASVHYd7fuJq54uMUTmF2CtMyWTut2rbDyF/0xZrkmhs0tO6g6iATe3rbFKVCKbyUaB2brewH034P74b3n1R3sp7sOoGYyJG088it3TacFgPIEX+vXBtRVSxsnaBpHNktJCrXv1LW3/PywHlmiKaWWli1qFI0owVunH12vtbFlRVxRUsnbUgRtZBMlmLGwPNvQeZwjlyd0MoUqCKuSVItEQIUAWPZFUIv0/rz3wtqKhlA7zpbcgR2+Xhz4YH9mc2/iecxNXRGKmUMysx7pccXJG/IsD1HXDythevq7iplp2K3EY2Qi/Orzsdr9fjiyzcJcWSlhUlZnhUoZBM0cAcDTdgAbevP5YIVado+0lyqRgN9dO7Aj6nBUtOU1O/YyQ6dVgd7eNz8MJZUmjIdUSJ2OkTRy9mPiRffGpSUjNKDi+whfdlDt73mFNc91Wj1c+JawwTSxPNMFizejYgbNMJFJ8tgQPnbFFM2ZZZMlTWyy7d5CIw4PzseL7kfDfDWgqKzNZBU0kGVz0q2GuoptLjm4uLdfD+8skkn0VxwbXexXX0OZ6rwQyEKtg1KRIth5Ak774XvVVkThDVGGU8ioiA+Nmt/XwxqatI4YNVVQlSFFzTRG2q+/BO3XFFHSRV1+xljcEHuzBlckeAtv62t18sKnB7C4zRmIxVyylZMy1RON2hpwCfQtt8jhlD7N0U1u39oK+FrjuNpvvxw22DJslalLSQRTROgsGhkHw2NsL5csmqAx7Ys/JEkIZvPpYet/L0dLyhG35HVD/4f5JWxtK2byVbEEapZhyduL32wXS+xOXJK8FDWVCFRqdVnceX3eD4YycENLQv7xorpJFG1oVVQfEd4n6YPT2iVEElLmM6LIp0LPCbE7g8bdMK/l9hTcdo0VV7IxtEsC5lHGw3u8V2+Ba43GKE9ksziBFNmcRIBt2qlDb/AEkflhbH7XZjHKPtKGZQ/deZHQEdOQMNaT2mnMRM9O8d337KTX8tr/XC+zAp+TkB/wCA59pY9tTTD8VqhgLejDf0wumy/OIVuKMKeCSUsN/gPljWD2gouz7TsZY5DwWTYbc2G4weMzjngQxTxEm+klTv4+eB+NFvRy9XJdowYp87ZLmhrJFHUK25Po5wO2U19/8A0FYPLQ3/APGPSUqyQJHngKHawJJA+OCDNEbG6/TCvA0P+Sn2jyMwmojM8LxtGgUHvaSOmwPPGCKVXUjU7G17BSD+mFGY1fukgppJHsnJuNJ67HFC52sQutOJAONbWOPQU67PNcb6NtDU0siqn/cHOqO1/wA8NKeWElQQxINhuLX+mMPRZyZIu3ERWxK92pAK29R58Xw5os0pZCiS1UyEi5BOr5kDbDqaFcWjStp1XjFjfew/UHBNH7PDNopOymWCdDfS0fdYG+9+Qb9fTCmLQoskwkA3NjcD441nsoYO0mdG+1AAAHFr9MJOCmx4ScejEZhQT0VW1LWIokRrA7OpPP1v5c4WVU1VAweJk7hBvHYXt0OPVa/LEqs7pql4EeBVLSOXIOsW0WX59cW5rk2W5sLVlLGW/wDdA0tcjm459DfGaXpm7otH1H2jzbO6R6hqeqy2oiC1EQkWGS4BPkwPS3G31OEqrmNNIfeKZJje145BdT6H98W5zSV+XSyUVLWOYYpnCxlAQGGxIvut+bYWyVNekTI9WoJJLMVOpiR136Yy+21o2xyRNXlVatZ2gMRieIrqWw1WIf5j+vRfndZVJUNTvJCVSzo6376jcePG48/zh7DlpZsyqJArzRQKVJA7yliGv/8An+jj72mjgkraYQ2kjERZJAwOkbc7bbk79PhifFRlQ6dqyGR1ST5VEnZKSJ5F1jnUe9ew32t8b740UDVkdI8jTwCSQBEapbS7OLAAEm3U9L93CT2XpRJTy2m0y9pq2XWttOw7puBvfr9DhpJncpFNDUBIolBOooJI3HFzbpY23sfDCS/U0hlpAXtDTZvSzCujR2mCqHSLs3Ow2JIFyPDbxxm0qqyfMKWKSQxSvIG3Oi4BudQtbp4YOzzMZYqkyxv2SsgJeKRgptwN9+OPPBXswYlhlzKZVetmFoe0fWdANvzB48MXjNxhbJyipSo1WU1FLXdrRLGkiUy6mbWxsT4seTcnnfbCtaCvoa2emaCmlp2k1oZWIREJN1tcNfmx4+mDaUVNCxkrXlFSljsAqTA8k22NrGwPl4DFCtDXMiuEjqBczGRysl/EW44HwA9cSU3Tt6HcVdo7V1Ukc8jRwLOwse9MAFPhsDbx9cD1RoK+OJZqmOnqN+z1tpZTfcjw4t0NvXHWrKuhj1xSxsHAaMzrsLgEd4Dnfg+NsAT5hU1E4fMqRDEwCsEChTfiwOxO9ticMlW0B22O4FmoVDQzPMqd3siC6HzvcsuxPU/LCurziiLxmppGgcvbU8fS2/eHntg2ho5acoaWol7BxqWOdVHh+Ib7Wt5Wwzrng7IrMoAa3eYad/Pxx3JRe/6A4uXX9iRpMtqx9nXohubapQR9beWAqjJXeVmgqQ9l37MWUjwK7+R2+eBsyWiknlK091vZ3iADLwNwOd+ThPFSxJUn3WreG1+6/wBw/ljRinJ9P+SOSKXa/gZ12SZiIFkppCkgIDINRDDax328dj9MJ6iLOaMWfLEkQ79oIjY/7GwzSXNKUXSpAbpIkhI+W48cG0uZymZUlGp7DSzKNDfEdcW9xeUR4P7M9TZ1mFOCvuxXVsQjOtx8QcMP/M11s1PVRE2U95JB6WOHtXUOi9pU04CdW1Lp+p88BSfw2pIDQQNJyVYWNsFZEwPG0KXzeNmaVmMbX7pe4YevT98auknVoFNN7S5fosPvxqTx/ma/hjOzUGUu3ZPA0Z8UZh/xgST2fy0sdFRUBRsBcH9MHT8itNeA5hBMQrSRvc7cX4xd/AqUqLlIw3Um3OJxQUquFUvp43k1D47YhWZfIKUrSuEbYhb7H/SSf0xdxIKRyDIo8vjLe909QZVIKRRsAo2P4gNRv4DFlM9NBMGaSGnRiD2Zstj03/5woFSwkMNYS1vxajc+vhjsVWVUaXliQ8d8SDpvZhiaaGqzZUs9PJFrTS7AjU1tX1vbDzLZ2RllUMG47q3v8L/pjDZfl0uYVK+7vBUou5aHVEw8rgWHjjVZdk1RTTAJV6IuXDzB7/LcfPFFL6Fa/c26Th1DK2xxMPuL+OFFNIadNBkjcfh71rYI94YWOlfg+HpkzznNKXXmFVqkdmaUswPBJJPOFctNTKAx0ljtZj++NVmmXzx1c8qRO8LMWDI2oi/iOfpha1E7G8cDSMD/ACE/pjz5Qab0bYyTXZT7LyrSZkVaIBJomGm/3gLMRb0B+mFPtjT/APXyFXIFxZluL36ADoD0v8sPYMozSFVmipXUpdgxUC3jz6DGfz33yqrFnmMauFK3Atv42uBfEuDUrLxnFxoH9nYPaCkqYZ6OKokgJ2SUkKQRz8uvjbGrhqKWrlCxyNTVtj2kbjTa3F/K3UH1t1lked0Pu9NT1xWygRWD908AW8P+cR9pJaCnzL3WdkIexRWjuR53G4F7fviGSTm9qi8KiuzE5xGMyzoUgApEX/Gaw036E7L4gePrtjUUWVBo1ipswhIgGqWFm1K46ADkXO/6Y5T5HHRzDM6cSQoRpIDFhKbXOoEHa+n59cW0VGK6SQBRT1h78YDlWVb2sB1B2232PO2DLIpUo9I5Q4232Q98qZiUilkdoye1gl++OdgTv8CSDbnH0FQuYqd5VkUgE3s8bdL3v4c7jwviciR1QMNZdKyFt9BuR5jx9ORY+uIFamCqhaRx2of7OZQGVlAtvff19ONtyqBsZ5cyxRds9UZQ7d+AgqxQ22W+zdePDe2+Lp8vEzvJQU0TLr0uhI0Pc966naw+GFkqxGUq8D0c99eh7iByVteJ+AeNjseMOcllraemcRdrPNqAszaTcEAA32Fhqvfe44vhLcXY2mCU+W5xlEcvYQRtTSNrWAOCB5p5Hwb54V5vmNapUVVNLSxsTqYqSvxa35XxtKySarmEKOqpFJZ2KkB7EXHI6X+Y8MKa1KeOpmoKWkeNpdU2sbqCT533v9MLGcZPYzjJIwC51Sxkra0uqxJUjrsR4jj54Baojkc9k6XYgkg743WeZDSmjR6iFJWO5Kxm48/HGJqcioHkKwyvG4/A4P5HpjfjhCStGPJOUezqs4T7Odgx2CodgeBiNPJVS5ikep7U57QuiF7fLpgJ8nngbVFUKb8d+18Rpo8yoZDIg1E2vZr3t02w7wtJ0IsytWaCXNJTpd51BAt37pe/w2+eK1rlYaAUOm3DavPnEk9osvqFMeaUIDqLbrYjAsy+z1Q32QZCeNJtb1xKONvT0WlkS2gietLhkJI19GNwB6YokkjLnSwQeC3H0wK2XUhsYKyZCPO+IGhl6Znt584ZYn4ZP3V5RoqDNKqSzyRFkPLRkOLeow2TMKcNadQm344nHzIFsUPBSugNoGt1ZVv8zxhlHCiEmGeZBe+zBhx5/pjcYbI0VLl1dLYmOoQruFkvo8LHkYcUmRZRA2taVC3/AMh1AfA7YHollQanl7t77qt/piFbmbonaQrKYzb7g0jnm9uMdS7Bs0KtGoKoAB4Kth9MfBR0Ww42a2EdNmQZQ6vq8V16vhfDCCoaRQx+9fcW2xyn4OcPsMEStYkkALY4tjsQFEpbSeNXGA5mV4Supgp6eOBonmp5yBsQdrtfbrhZToZQQ30BVIu1z11HE4yEINhfxJwOtUJFBVg3p0x9Zm3INsGzuIU06X2YH8vnjzHPooI5ZEZ1AWRlta9iD08MeiMBY/hBxjfaXKoveJpbue27y6QLauuM/qE+NopjdNmdyqlp52kKjtJFPeuotbpf1xHO6ZEr6WYHXqXQUdidIHBA3PjidDTPSTSvFqEmkatTAm3S4BNh5k4sSq0Sd0OtWxs8zWIt4HkqB4YzKNOzQn8TT5Ci13s/JSU6ESQzfahRZ2B3U2PPUfDxGF+d00rMsYndZY21QTKliR1vgTKp2oKqKop6hmiDAN2zgGUeAHzsehHhjV11FFUL2kWm0wLxEbgNYk3HQW+XGM7jwl/s0xlziZx6xc2pxHU6IapCoLE95H6Eep/O3NsfUjJIvuNXIHrYGIVkvpk6g35DEW3626HA2ZUUokWelTs6qIEMC20lum+1+beNzg6klp89FO9PTgTqCJQLgrffVsf69Th2qVo5O3TB4pD7/Hl2aU7LSTSKgu1iQdri4AvY/G+973wxrKavp6gJFLG1QSY7s32U4Gyk34bxBI9d7YGfNdCNk3tDEZadriKqddZAv1A56knnkm+GUdTW5Npo81danL2j7J5HBZwpFr3HPx6cHphJXQy0yOXZuKeAQxSKzR92SmkXQVYm7MCxsQN9hvt8MdqmlqvtaSULUU5Vlhb/ALt7g7X/ALXwHXwUclAKVJy8SFytSZA7X1X6c8233wvhqq6geMx6dD30yRoxG3Kkfh2GJRhGTsq5NLQ9ovaOnmmWOd2hkQgPDNtYk22PXx/q2LMxy5Afe4BMEJPDdL2sb3HwOMvm8z5nQJPFTpHUxEs1HIhJY3HeFjc+WGfs57Q/ZR09WjRz6QO0qJDa54JPwIvvzv56U5Y1aeiDSm6a2Sqo+11NsVU2aN4u8vqOR9QemFUsAK3OXqyNw0JB+mxxqK+hSsQVHZjtg2zo2lun9W4wojiqmfQ0E0UiLqaw1I2+5H0/tjZjzprbsx5MNdGYqqHLZm+07WFugdGU/UHAkmQQSr/01QGPitiR8saaraqVj/08My+T6D8jfAMsEs6Xkhjsegb6G+NKSaINtMz7ZFUx3BqiGHkcVNluYqbCcEeeNA0TqAqTSxW/7b2df3+uKCtTf7tO3npcX+F8dxR3JjWGmp0vql+0O+zD+v7YawSCNToUsOt2B/S+FOuNLmZQWA2AFyPPBCLUSOCkyRI9gAdyP0w1k6oYRTlpQ8n2QtYJ0tzsL+eCkkedrtCpVhv3tyPPCpnkpX1NNE7M3Ckki3w/bBiziNNYIux3JJA38/0wAhbRLCqhAbX2XxP/ABg+L7KJlCGw5HXCIVErvqllZhGbBGiJIJtxbbpgxZp6nWNSqyn7rXFv0/PAqjhgapLapL2PlfEaiUyaXXuq4u3Qk3/4wLOzGLxZRyNlA8TiKJJojfVpFy3IAO2w/M7YnkV7Hi9DhJV0js7W2ta3GLGmIXcX+PGF9MXuVJFh0U9PDF7tIrr2aoFt3tWq/ptgp6OCO1JUlVvb8IO5wBmbLLG0UylCPuORexHn0/bEpWluOykMQ6grsfrifbzdn3bm217gb+l8GrR10zIR0c0chEdHcTczXAvzfluOOcQWCiRJQI54nQbllDBl8drqR+2NMzmGI6heRhZkLXJHQ2ucL6ykoatLzo0UnRgtwPK9iLeVuvTEZ4taHjk3sysMFfpPusjCLdVaRRdh6De3W5xrPY+qlWJcqqJo43A1QB9QIb8S3ItY7235wirCgkSIU/ZbnTKwsJNuV67/AB4wPT1Yo6uLTTmrYECyqzN9dv7Yy5E38aLxmo7NnX0UlUktQACY2Bdbb/LGSzJjl0rZnlU5hlv9pGTZX8x8vp6Y1q5l7xllLm9OrL2ilJ42FmEqizah0ve/xGFlXRrEyzy6Wp5t1LC6+atiMG06kaX8laFtVMPaiiapcCAoukta+ll3N/Iix8QSenFdLnJ0DK/aEzhEXTHUoCWt0DD8Q6denwCjrIshzFSqvJltUljHchtJ8Ppb1t44bVOVUmbPPJBUzMhj1xEEMNI2LLwSN9xY2tv44eSS76FTb67BarJYKeeOuyytKgMpDkF4pPK43HhYgcjbEmqo6tpTSPEpuBJGrADg7jbxA3wpoIqigMqU9ZIQZNE1L2ZYFbjvEdefp0wf7R5ZW0JNVRPG4jTvKq2ZR5fzDbC1bpsdOukXy0D1lM89KSexN2YMFdDcbi3Tcbj4jFFNO1hT5khLL95k+6djYi1r2vax8dr4jQZrUuRW0QiNXDtLE5sJFIBuBz/RHnhtWUMea0ImyuK9rPJSyWEsDDqB1G/7HwO4qpB7doCyquz5ZZzRRwz5fBeIQFu9ZeoBOrr6c+GNJkec0maqFl1U86nvxybEWHzH98YyGQxTAyK6SQuCZDcaT6DcdR0+PGGDVsFQwOYRdtp+7LFZZP8AcB58EHE5r9h419mvzDLVcAmEOSfvIwBv8rYy2YGGGo7GVypJ21qYyd7WvwT8cE5fV1VKqxUdQaqhYbRSfejPWxPHhtt5b7ErmUeYJUQGLs5lNpIqtLFbcEWvq+R6YpizyhrwSy4Iy2JqukCqGMpF99D72/L88ANHIGI1K3mDzjVPTxyQpBoYIN9En+GDxswO3pgSbIdL7QOQRe4a4xth6mLWzHL078GXDRpI3ayhnP4/xN+eJCveIaYASngQCcB0kTSrIWRVZDbQrX6XB3wTDRFR2msRjqWYc/kcXVGemXQzPUhwFBcbhiNvn0wbHAG7OadJy0a9LgIDzuDfAsTxwraMu0gJII2U28sfe/GQBNRY35G4v6/pg2Ch1FpEYaASLa++oAkfp1wQJysuo2YX06iLsf74ApRGQDaO4NjrAJBt04wO0vvEbtGXcagHQ7FW8D5eeBYRhmBhmiEVQNMJN7BdXX5Ww8TvQhUIYDiwABNunTGSB7QgPIO7wALemG2VsjnsXZx4LEbXPnhZRsKY2QLfQwJuhG7W+uD0dQmzWAPjfCuaFw69mqKAOb9fX54sphJFKdeloyOjXsfH645MIyLrwRqvzgOtDGK0Y0AHbbfy3xb2y3v1GxxTLKSCV2XnV584KYGgAvVVGpYoZCWsBK6lDt8hbHzOqzrFPPCo+6yhiWvbrbfElr5I5ZX0EWBvruT6bG2AO21OsqMYeSQW2I4454thgBrQ9oVNIjiMCxZmva3hfe2LFpS0ZMgiWQ8lUBAHl44DSaujljkj76Hdrtyp8jhnriYDvAH+Xa/y/bCNsZABzGLLpXjqmPuc/wB4lb6HXhwNunzF9+MMx2DU/uUi9rE57TQjX7osLqfA3F+u/rhNmqCoZ6enjlZglyUW+/S9+Bz88feyWZKsyUqqUaA2KHfVET026En4HGH1ONJ8jb6eeuIHPQwysY8zDyRu3ZrJfS6kjYp0Yf5TuOmBKOOt9np2WiqYauhlYsI2exBHW3Kt5jnGo9oIKTLu1kmZZYzGCkaobyP/AC2G3jva+FdDB2MArMwiUmVGRkYHVCpO433B5OMyy2v2NPt1tdhE0C5qlPmlEO2jB78aks6PvqBt+p88Spa6KEiNwSGICKQCCtrd08auluvG3OECV9X7MVL6Fkegm3V1Y3IueR0P9dSMFVNdFW08skYa0hD6itgDyLjx39fC+2C4vX0BNAGf5SaapircqGpNOuNYSdh4qOm+xXxxZlFc+YFnpKkQVa3LxK27i1rqDsfMCx9cEUWaSSExHeV9I020rORYMG6B7C1xzt1G4ftBk6Vb/wAQygkypuwHdJb06NySPLFV8vjITr5RCajOZdSUXtVA8LptDWQDcdd/EehHngarpnoIUqopkqaZzaOpp9x6NYCx+Rwsy7OpO1SlzKbXTkMrrUDVY226X8B+WGOXwCOeplyirRqd21RXk0sB/Iynut68i19sFw49/wDgFK+igVJWQyRELM5vrB24+6QBe+JtmKS1UUuYIIaiMACQHuuP/sP74tiNJmEbzSrFR1GrQSjLoZuBwdjcDbbywDXU6e7q0sJVibHmx8Tfo3zwqUemPykjVwZlLURmlgqFkRuWl+zlX0tsw44xasdVDdI2kCg/hfY+YttjCwNLRyhlZjEDdkfex8R8ucOaX2uJhAaJwV27pUg/Mg4SWKa/QFTg/wBRm6edxZ1ZQ/IIa1/Lz/rfBiVayuWcDs1XYMLn9+ScDCllijOtAqDu31DfrsMD9nPUBkQuSgvbbgeHwx6S26PLsYtWx/Z2uQXACOxBI8j4fDDLtpqeUooiUW20W+GM/QJO+ZwCUtsO7qXyuPjvhvmFWgRg0bIyvpCt1bnbyw6dOmBxXgMjqC7ANaWRvuhrWv4n+umBJZWM7DRLI17lo5AdXwA2+XTFFJHmLdr7vEsJVC2qQ9Dzb5D5YIpVanhdTPJLHGLKyNa9ibg/Tx5BwWwIJgmqAqh0KseBKh1fMDDCgnlhmWQwAlDfvEEfC9t8Kqeom++99L8KGuRv58c4J7RJZNJEpNvvMRt8t8GwGkOZpEDrCs3LKZNTAX624GJ0+awzSpEthHxxffnCkVcrDQpNlH4V5/fDCnyuVwk2lUZhuwsCMCkg2NVDqm+o+Z2viJWVpVGgaOHOo3A9Lb4qo4pliC1LhmvtpPAtxfri1pigZtywF7De3icLYRTmQ0TfYIgjbgkWC+I48sCHK2cl4XEtzdm7QAX8wCdvLf1w7o5VqgzIJLBvxsSrYrNGykmMhUvcqi2LfEYZMAvan0aqeoaIFo7ozg6SfDnbFdOkM7RKYg8q8EGwA43b9vLBctHJHqkS8jX/ABsWsL+B5wBDFCtRKY6VWDPcFfu+fP6bYOjhpUIqwPBTq4YgswRSWv0vjNVUU2XTtWMHV2UNHbm45tbww8aeVGjWKQCfTcoTsB/W2Kc2gmq6YxajE4F02tc/Dx9cSyQ5LZSEqZUmZx55CHentLBbVEL949WH9H8rmwy3i0y6pFFmVieR1Hmbb2638sZynD0lYjyzmR73fTuNIFrb+WGdXqQlATdhcIhuDcb/AD8fG/hjz540nRvhltbCpGi93kMWl4DuyfeB8x5WP54zMsa5bWLKXd4ZmWwO4ZB/m6ED5gnD7J5kny2lVixSxUN1IBtY+eO1+VutGBVBoIJSBHIwFo5OLj1v9cJjfFuLKTXJWhZVxHSa6mLS30l4uA672YWPNvywTlWb6WkaJe27UBnCkhpAv4gD+Mb/AA8b7V5B20NRLleassZF+xlaQaomBsAfI7YFznJaygrPeaaIxyoNckSC+192T06jkYs0m+LJJ1sMzzJqbMKZq2muZAvaao9lYded7jqOfyxjpFno5NSPpI2Gk3DAEW9cbz2XqEqEdy+mOVSkkevh9tLD4bYX+2uVPTwxzKqu2pgXQWDL5r+Fr/PnDY5tPgxMkdckJKXN6SoDw18JUuunXG2mx6HV0+NxhjAJaSmMNEXmjka9nOtQAPoCOuMlOh6CwUDc84to8xqqE6Y5Dovcqdx6+WLSw2viThlp/I0fZqxYQMUa28DA7bG9vLC8QRJcNpQ9Q0W/1xcmZU9cftQ0czb3BAJPiDgpTI7MToazW1MrXPy2xD5R0X1JaAr6mEcnBIBNrkfLFgpVkZYkqezRT3ZEU/LywbJTRLU6UH3idzzYb/pidQojRtFwwAJbwPljfxSPMRXBlzxysi1LvqPeYAEEjw9MEtRrJNLUIdctPFqVCLKxLd7ff+5xVJP2jwRMdAWLtEZIwDx1PXjBWWzyR6Z4mJbkhuD4cYWS+h0wdnJ1pG502tuNhimoR4+4scboW1KSDdD1K+uGTP27yJpUFQ0hYjcm9t7Wvuebbi3huraqWO4dCSCL2364MXaA1sFhBSqZIpGlErElQBqUXA48dx8dsGxO6qrFdV+huDz+fiPHwxejCMPIo0uAdTDckA3t+RxSjprmESkIRcajuLc/W2Obo6tWO8kmUSmwu99O0d9PqTxjUBzKCDxa9+PrjDUnayywNCwjdQrA3J6n9sazKppp6cyThLjZdN8CSORbP3Bc76VuCy/dPryb/piVL2vZlqtUD8koCB9dwcX/AHwb2texuOT+2KApSRiGG/d49bY4JaAW5UW62PTFUksaShQdLtwoB6c4kpVgSR90lcRN9rcN3iMCzipyB0+I6YRT5lTiUiMSO19gOC3TDgsTIwXYX2wDmGX006lpIhrAJ1LscMmczolTShlhMUjLe179ehBv8cB1dXK0CaLXI1J12vscGxIhpxEsY022L94gj19MV1sDTQ9spUShu8SPvbX6YNgE2ZtKESsEDmU2A0EAjc/tbrgn2ezGKuhehqjHDVdoSjoRYXGylj90XHpexOOrTCWOWKV9QSxY2t1vYYUkWq44RublS7C5viGWKei2OTTG9Ii0OYe5uBHDK3aRuABoYfeFuOenFr4009McwypaeV1CwgnRyG2B5PhfGThmatouwnuZIFUpNfe2w+YuLH9t2+WVM7wxhtJbtOyk3sCQbXHz/PHn5lWz0MMt8RBm+XfxBEmCulRGBG6WHfHQ7m3z8cH5LnMuY0KUM/avWQ37Ke4EosPwnqRfg8g4+9pKdqSugbXqViAfO/S3Hjfxwj9oE90amraFjGs2mdABpKNbci3GLQXNJP8A4Tl8XaH0tA9MpqsrgjFQjfaxqbo48xwA1iRxa58Nn+VT0lVGFrEhaMxgXlXdf8r+nAPUDxxmfZrP4a+Vu1p2FSiPJLY9yRR3mI/lb0uD1A5wxzegkAlmp5uzmhGoPubixuCOo2xKalyp9jQprXQv9ofZemTMJf4dFGyOv+GvA8beHGMfmGVSU9yFK2G4bkHGvyTM4MwkqIVSWGpjj1abhonI3PO68dMFskGcU6iZO+VK6uLHnpyLkYtDNKLpkp4k9o8xbbbri+HMamFAkclh6YY+0GWijldbi6m23XCM843R4zW0ZblF6Z//2Q=="/>
          <p:cNvSpPr>
            <a:spLocks noChangeAspect="1" noChangeArrowheads="1"/>
          </p:cNvSpPr>
          <p:nvPr/>
        </p:nvSpPr>
        <p:spPr bwMode="auto">
          <a:xfrm>
            <a:off x="155575" y="-647700"/>
            <a:ext cx="20193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4341" name="AutoShape 8" descr="data:image/jpeg;base64,/9j/4AAQSkZJRgABAQAAAQABAAD/2wBDAAkGBwgHBgkIBwgKCgkLDRYPDQwMDRsUFRAWIB0iIiAdHx8kKDQsJCYxJx8fLT0tMTU3Ojo6Iys/RD84QzQ5Ojf/2wBDAQoKCg0MDRoPDxo3JR8lNzc3Nzc3Nzc3Nzc3Nzc3Nzc3Nzc3Nzc3Nzc3Nzc3Nzc3Nzc3Nzc3Nzc3Nzc3Nzc3Nzf/wAARCACeAOwDASIAAhEBAxEB/8QAHAAAAgMBAQEBAAAAAAAAAAAABAUCAwYBBwAI/8QAQRAAAgECBQEFBQYEBQIHAQAAAQIDBBEABRIhMUETIlFhcQYUgZGhIzJCscHRFVLw8TNigpLhJEMHFjRTY3Ki0v/EABkBAAMBAQEAAAAAAAAAAAAAAAECAwQABf/EACkRAAICAgIBBAEEAwEAAAAAAAABAhEDIRIxQQQTIlEUMmGRoUJxgeH/2gAMAwEAAhEDEQA/AN+j4IjqAm+sA+uAxSsF1azbHwiccg28TjRaZl4tDVMwVfvMG8ucS/i2+0XzOFKlAd8UVpn7GQwThe6RYxg3+OFlS2NG35NEuaC4DRkMdhY89fywNmeb1UKU8lFFC6dui1AmJBEZNmKkdRzv4HrjyQ5jn9bQUZoU3y0vKkxZRYKVBPeNtVja3UHoL43zSTZt7OwyqUVhEWfaysbFfE2I8N9wcTck1dDSUkjYJXwOLq4IPUDEvfYgbA7emMz7MRNHkVOocz31EuBcAljcD0N8NhG/8jfLD8YvYvKQzWphbh1B89sW9oviPnhSIZD+A/EYmsEw/D9bY7gg8pfQ01eYxzWPEYAWOo8Lf6hiRinPIB/1YHBB5MOLgckYg0yDe5wJ7vIRdrfPH3uz87YHGPk65Fz1f8oHriAqm/lGIe7ODyPhjvYN1K/HDVAW5FgqW/lGIvVHoLHAxen1afe6cHw7QYvEB0hg4ItsRwcd8GH5ny1Mt9yCPDFvvW3+GfnirsGP4tj4YXrmWVNKYhmlNrB0lTIBvxjm4Ls5KfgaGr/yfXHwqh1W3ocZ+X2lyWKfsZK+29g/ZsU/3DbB0Oa5VJEzx5rRsgFy3artgcsf2Hjk+hmakfyt88fe8x2uQ3nhZHm+VFSRmMDAAk97a2Ah7S5W8mntKnQTs3YtoI8vLC8sf2Msc/odyVSAWVS3rgZqqTVdSBboRcYUS+0uTxvZat5CbghY9h6k+uA5/aqguFp1ZyfxNpA/O+OebFHyd7OWXgfPUzFgCxB6AbYiayZdmjDfA4zb+1EQBZSljtcMdzgap9pbxkvIsYHU7/md8JL1eJFI+kyM0c9bO9wp0jwXC2SvQOQ9W2rr3jt8sIpM9kqIggnZ42406QD6m+B2radTZgl+veOM+T1z/wAIl8foU95JG6WBODx64tWCL+UYoU7jvN88WdqqHvuoPS5tfG+qPPthKQwjhEt4kY5UpSimm7cxRwmNg7tYBVtub4xWd+2Ndl2eyUVPRxNCsWszG9j3b28L9MJ09vaj2hR8vip7dooPaIh7liDc72tsMSnNJPZWMHJ9C72Qp4KWKppqqKq1xyPCkw+4U1FhYEcEkd7/AC41Q9octTKIBWpIKE1M47KlkDkb3Goqf859NvLGTq5peyEdKRTiSZVk1XW3ieg42viVcKvsBGKyVo0UGKJZNQsSOL3sPj+eMizcpO+jZLFo9Fyj2iyHLaaOh94EAADLrUhbNYje3hh9Bm2X1ABgraaS/Fphvjwo0lbXa3PdePTGUEoGk2HHdIvYjg/LFMGSVrHtHqJFhtc3VWK8/rjQska2Znik2foftO6DY2x0uNr48GoWr6WZVo85mVy1gsbtHb1scNmzXOjYLnNWQELHTIVPwAtf4473YLyFYZ/R7JI5RSQjMR+FeT6YU1WdVVMSXyPMHQcNGFe/yOPPsr9psyy9X98rMxqyfusGjcX43uov4WvgT2jzerzLS8cidupW8tH2quLeKltPTqL+mDyT6Zyg12jW5n7a01RS1NH2FfRTupTtezB7O45tfGSqpgaeV6b2mlGlQRCaeRdVufxWB+GM/HW+0FMv2WbZkqJfuBCbAeIBwxbPqqoo5afOczptbWUJUZeVmB6HWNx67+GEab8lIyivBbRe1HtFHKFhq61l4QuylT/pYYa5t7R5lmMXZ1N1AjsywEbnYnew8tsIcvoqaGqFU2dZXHL91j2soFv9vP7YXZnVCWtdT7w8aEjtoG1g72vfw45xDI8iVItj9tuwmerlkLaUfvb/AGn5eGCcszSsyymMlNPURvcFRCxNh4aePpjPpVyOQi5hKqHYdqngelx/xvguimqpWctNBIqtsLDUbbHTY78YipSgXcIzHdbmeY1To9bXVD3XZi5IHrbjC5omH+HUDcba0YC58RuOp+fTBMiSRhbQsNaglgxtv4bj5YrdpToltpBUHaRSb/XxGA8sntnLHGOkEUlGZUV2qElI20m4VQPK+/ODY1gp4i7xKG3HaEX+NugwpaocMGLSM44sRb9MdFZKJAqxXbr9qo28r8fPAUnYWkMa7NGajkEUgRmUhSSWAH72vjIzJnkjFFnhWICyK0twy+QH64uq8+NFOYpaeAuRqIjnuSOl7XAPxwfR5jDVQa1giRiwv9pESR/qIJxbm4xtojxjOVJnKbKx2VoK2onfcnXGVjQ9bDb6fXF8FDoW00mtgT3TsrdOTi2QEpp92llQEEWhLAD4bHnHGqZKVVSaIoCdrxPHYc2sRx8cReS/JdY68A0UM6yxrHNTiHXcxmRQLdR8r4vrJaKjK+8M+hr6SASF+I4xx6ilqWuTA7nnvAkDw9cD1MEaxdmqGFFF17lgP/yccpoDiG0kTPGkxpid9jL2ig782DDy/bB0s1FIwZspRja1zNIfluMZ80rU6hkrpFDcKJbA+lziLVbqbNLNq66gCfyP54Kd9Aars9ZbNYALJHLJ0P3VUnwuWxyXM4YKSeZmjSREJVO1DG/Tw648gaQRgGSvSW5/wzIx1DxuBYj44JhMcrDSECdArC/w3x7HaPFr7Dcy9qcyqqs01VNVx97SskX2I38COnqcLo6xsvaWWCukaaRiJe2XtNd97kjcj44cUVOZSV95IN/5gb4LahRQHliQsDfWUtY/PE543JV2WhkjFkMqzUVyqtSsfapyQ/dN9hYkc7nm3ODaqkYxgwXMcbayE2cDc3t8eRtucAmkTsmeJFNgd1387YAjkngOrLnAiUXEN9KfTjb4YwTw8ZUzdHLcbHFFVrGDAGWaVQTqvpI5Y3VrGwuenHTnE6isiemLfZ2VTuFNxYeHhv8A36IZvaJ42EVbSCSNRbS6+HFuo+Z4wZTZpSVrMlGZYqtlbRG5JU9TfqDz0xKcZR8DwlGQFWS0zASVHYd7fuJq54uMUTmF2CtMyWTut2rbDyF/0xZrkmhs0tO6g6iATe3rbFKVCKbyUaB2brewH034P74b3n1R3sp7sOoGYyJG088it3TacFgPIEX+vXBtRVSxsnaBpHNktJCrXv1LW3/PywHlmiKaWWli1qFI0owVunH12vtbFlRVxRUsnbUgRtZBMlmLGwPNvQeZwjlyd0MoUqCKuSVItEQIUAWPZFUIv0/rz3wtqKhlA7zpbcgR2+Xhz4YH9mc2/iecxNXRGKmUMysx7pccXJG/IsD1HXDythevq7iplp2K3EY2Qi/Orzsdr9fjiyzcJcWSlhUlZnhUoZBM0cAcDTdgAbevP5YIVado+0lyqRgN9dO7Aj6nBUtOU1O/YyQ6dVgd7eNz8MJZUmjIdUSJ2OkTRy9mPiRffGpSUjNKDi+whfdlDt73mFNc91Wj1c+JawwTSxPNMFizejYgbNMJFJ8tgQPnbFFM2ZZZMlTWyy7d5CIw4PzseL7kfDfDWgqKzNZBU0kGVz0q2GuoptLjm4uLdfD+8skkn0VxwbXexXX0OZ6rwQyEKtg1KRIth5Ak774XvVVkThDVGGU8ioiA+Nmt/XwxqatI4YNVVQlSFFzTRG2q+/BO3XFFHSRV1+xljcEHuzBlckeAtv62t18sKnB7C4zRmIxVyylZMy1RON2hpwCfQtt8jhlD7N0U1u39oK+FrjuNpvvxw22DJslalLSQRTROgsGhkHw2NsL5csmqAx7Ys/JEkIZvPpYet/L0dLyhG35HVD/4f5JWxtK2byVbEEapZhyduL32wXS+xOXJK8FDWVCFRqdVnceX3eD4YycENLQv7xorpJFG1oVVQfEd4n6YPT2iVEElLmM6LIp0LPCbE7g8bdMK/l9hTcdo0VV7IxtEsC5lHGw3u8V2+Ba43GKE9ksziBFNmcRIBt2qlDb/AEkflhbH7XZjHKPtKGZQ/deZHQEdOQMNaT2mnMRM9O8d337KTX8tr/XC+zAp+TkB/wCA59pY9tTTD8VqhgLejDf0wumy/OIVuKMKeCSUsN/gPljWD2gouz7TsZY5DwWTYbc2G4weMzjngQxTxEm+klTv4+eB+NFvRy9XJdowYp87ZLmhrJFHUK25Po5wO2U19/8A0FYPLQ3/APGPSUqyQJHngKHawJJA+OCDNEbG6/TCvA0P+Sn2jyMwmojM8LxtGgUHvaSOmwPPGCKVXUjU7G17BSD+mFGY1fukgppJHsnJuNJ67HFC52sQutOJAONbWOPQU67PNcb6NtDU0siqn/cHOqO1/wA8NKeWElQQxINhuLX+mMPRZyZIu3ERWxK92pAK29R58Xw5os0pZCiS1UyEi5BOr5kDbDqaFcWjStp1XjFjfew/UHBNH7PDNopOymWCdDfS0fdYG+9+Qb9fTCmLQoskwkA3NjcD441nsoYO0mdG+1AAAHFr9MJOCmx4ScejEZhQT0VW1LWIokRrA7OpPP1v5c4WVU1VAweJk7hBvHYXt0OPVa/LEqs7pql4EeBVLSOXIOsW0WX59cW5rk2W5sLVlLGW/wDdA0tcjm459DfGaXpm7otH1H2jzbO6R6hqeqy2oiC1EQkWGS4BPkwPS3G31OEqrmNNIfeKZJje145BdT6H98W5zSV+XSyUVLWOYYpnCxlAQGGxIvut+bYWyVNekTI9WoJJLMVOpiR136Yy+21o2xyRNXlVatZ2gMRieIrqWw1WIf5j+vRfndZVJUNTvJCVSzo6376jcePG48/zh7DlpZsyqJArzRQKVJA7yliGv/8An+jj72mjgkraYQ2kjERZJAwOkbc7bbk79PhifFRlQ6dqyGR1ST5VEnZKSJ5F1jnUe9ew32t8b740UDVkdI8jTwCSQBEapbS7OLAAEm3U9L93CT2XpRJTy2m0y9pq2XWttOw7puBvfr9DhpJncpFNDUBIolBOooJI3HFzbpY23sfDCS/U0hlpAXtDTZvSzCujR2mCqHSLs3Ow2JIFyPDbxxm0qqyfMKWKSQxSvIG3Oi4BudQtbp4YOzzMZYqkyxv2SsgJeKRgptwN9+OPPBXswYlhlzKZVetmFoe0fWdANvzB48MXjNxhbJyipSo1WU1FLXdrRLGkiUy6mbWxsT4seTcnnfbCtaCvoa2emaCmlp2k1oZWIREJN1tcNfmx4+mDaUVNCxkrXlFSljsAqTA8k22NrGwPl4DFCtDXMiuEjqBczGRysl/EW44HwA9cSU3Tt6HcVdo7V1Ukc8jRwLOwse9MAFPhsDbx9cD1RoK+OJZqmOnqN+z1tpZTfcjw4t0NvXHWrKuhj1xSxsHAaMzrsLgEd4Dnfg+NsAT5hU1E4fMqRDEwCsEChTfiwOxO9ticMlW0B22O4FmoVDQzPMqd3siC6HzvcsuxPU/LCurziiLxmppGgcvbU8fS2/eHntg2ho5acoaWol7BxqWOdVHh+Ib7Wt5Wwzrng7IrMoAa3eYad/Pxx3JRe/6A4uXX9iRpMtqx9nXohubapQR9beWAqjJXeVmgqQ9l37MWUjwK7+R2+eBsyWiknlK091vZ3iADLwNwOd+ThPFSxJUn3WreG1+6/wBw/ljRinJ9P+SOSKXa/gZ12SZiIFkppCkgIDINRDDax328dj9MJ6iLOaMWfLEkQ79oIjY/7GwzSXNKUXSpAbpIkhI+W48cG0uZymZUlGp7DSzKNDfEdcW9xeUR4P7M9TZ1mFOCvuxXVsQjOtx8QcMP/M11s1PVRE2U95JB6WOHtXUOi9pU04CdW1Lp+p88BSfw2pIDQQNJyVYWNsFZEwPG0KXzeNmaVmMbX7pe4YevT98auknVoFNN7S5fosPvxqTx/ma/hjOzUGUu3ZPA0Z8UZh/xgST2fy0sdFRUBRsBcH9MHT8itNeA5hBMQrSRvc7cX4xd/AqUqLlIw3Um3OJxQUquFUvp43k1D47YhWZfIKUrSuEbYhb7H/SSf0xdxIKRyDIo8vjLe909QZVIKRRsAo2P4gNRv4DFlM9NBMGaSGnRiD2Zstj03/5woFSwkMNYS1vxajc+vhjsVWVUaXliQ8d8SDpvZhiaaGqzZUs9PJFrTS7AjU1tX1vbDzLZ2RllUMG47q3v8L/pjDZfl0uYVK+7vBUou5aHVEw8rgWHjjVZdk1RTTAJV6IuXDzB7/LcfPFFL6Fa/c26Th1DK2xxMPuL+OFFNIadNBkjcfh71rYI94YWOlfg+HpkzznNKXXmFVqkdmaUswPBJJPOFctNTKAx0ljtZj++NVmmXzx1c8qRO8LMWDI2oi/iOfpha1E7G8cDSMD/ACE/pjz5Qab0bYyTXZT7LyrSZkVaIBJomGm/3gLMRb0B+mFPtjT/APXyFXIFxZluL36ADoD0v8sPYMozSFVmipXUpdgxUC3jz6DGfz33yqrFnmMauFK3Atv42uBfEuDUrLxnFxoH9nYPaCkqYZ6OKokgJ2SUkKQRz8uvjbGrhqKWrlCxyNTVtj2kbjTa3F/K3UH1t1lked0Pu9NT1xWygRWD908AW8P+cR9pJaCnzL3WdkIexRWjuR53G4F7fviGSTm9qi8KiuzE5xGMyzoUgApEX/Gaw036E7L4gePrtjUUWVBo1ipswhIgGqWFm1K46ADkXO/6Y5T5HHRzDM6cSQoRpIDFhKbXOoEHa+n59cW0VGK6SQBRT1h78YDlWVb2sB1B2232PO2DLIpUo9I5Q4232Q98qZiUilkdoye1gl++OdgTv8CSDbnH0FQuYqd5VkUgE3s8bdL3v4c7jwviciR1QMNZdKyFt9BuR5jx9ORY+uIFamCqhaRx2of7OZQGVlAtvff19ONtyqBsZ5cyxRds9UZQ7d+AgqxQ22W+zdePDe2+Lp8vEzvJQU0TLr0uhI0Pc966naw+GFkqxGUq8D0c99eh7iByVteJ+AeNjseMOcllraemcRdrPNqAszaTcEAA32Fhqvfe44vhLcXY2mCU+W5xlEcvYQRtTSNrWAOCB5p5Hwb54V5vmNapUVVNLSxsTqYqSvxa35XxtKySarmEKOqpFJZ2KkB7EXHI6X+Y8MKa1KeOpmoKWkeNpdU2sbqCT533v9MLGcZPYzjJIwC51Sxkra0uqxJUjrsR4jj54Baojkc9k6XYgkg743WeZDSmjR6iFJWO5Kxm48/HGJqcioHkKwyvG4/A4P5HpjfjhCStGPJOUezqs4T7Odgx2CodgeBiNPJVS5ikep7U57QuiF7fLpgJ8nngbVFUKb8d+18Rpo8yoZDIg1E2vZr3t02w7wtJ0IsytWaCXNJTpd51BAt37pe/w2+eK1rlYaAUOm3DavPnEk9osvqFMeaUIDqLbrYjAsy+z1Q32QZCeNJtb1xKONvT0WlkS2gietLhkJI19GNwB6YokkjLnSwQeC3H0wK2XUhsYKyZCPO+IGhl6Znt584ZYn4ZP3V5RoqDNKqSzyRFkPLRkOLeow2TMKcNadQm344nHzIFsUPBSugNoGt1ZVv8zxhlHCiEmGeZBe+zBhx5/pjcYbI0VLl1dLYmOoQruFkvo8LHkYcUmRZRA2taVC3/AMh1AfA7YHollQanl7t77qt/piFbmbonaQrKYzb7g0jnm9uMdS7Bs0KtGoKoAB4Kth9MfBR0Ww42a2EdNmQZQ6vq8V16vhfDCCoaRQx+9fcW2xyn4OcPsMEStYkkALY4tjsQFEpbSeNXGA5mV4Supgp6eOBonmp5yBsQdrtfbrhZToZQQ30BVIu1z11HE4yEINhfxJwOtUJFBVg3p0x9Zm3INsGzuIU06X2YH8vnjzHPooI5ZEZ1AWRlta9iD08MeiMBY/hBxjfaXKoveJpbue27y6QLauuM/qE+NopjdNmdyqlp52kKjtJFPeuotbpf1xHO6ZEr6WYHXqXQUdidIHBA3PjidDTPSTSvFqEmkatTAm3S4BNh5k4sSq0Sd0OtWxs8zWIt4HkqB4YzKNOzQn8TT5Ci13s/JSU6ESQzfahRZ2B3U2PPUfDxGF+d00rMsYndZY21QTKliR1vgTKp2oKqKop6hmiDAN2zgGUeAHzsehHhjV11FFUL2kWm0wLxEbgNYk3HQW+XGM7jwl/s0xlziZx6xc2pxHU6IapCoLE95H6Eep/O3NsfUjJIvuNXIHrYGIVkvpk6g35DEW3626HA2ZUUokWelTs6qIEMC20lum+1+beNzg6klp89FO9PTgTqCJQLgrffVsf69Th2qVo5O3TB4pD7/Hl2aU7LSTSKgu1iQdri4AvY/G+973wxrKavp6gJFLG1QSY7s32U4Gyk34bxBI9d7YGfNdCNk3tDEZadriKqddZAv1A56knnkm+GUdTW5Npo81danL2j7J5HBZwpFr3HPx6cHphJXQy0yOXZuKeAQxSKzR92SmkXQVYm7MCxsQN9hvt8MdqmlqvtaSULUU5Vlhb/ALt7g7X/ALXwHXwUclAKVJy8SFytSZA7X1X6c8233wvhqq6geMx6dD30yRoxG3Kkfh2GJRhGTsq5NLQ9ovaOnmmWOd2hkQgPDNtYk22PXx/q2LMxy5Afe4BMEJPDdL2sb3HwOMvm8z5nQJPFTpHUxEs1HIhJY3HeFjc+WGfs57Q/ZR09WjRz6QO0qJDa54JPwIvvzv56U5Y1aeiDSm6a2Sqo+11NsVU2aN4u8vqOR9QemFUsAK3OXqyNw0JB+mxxqK+hSsQVHZjtg2zo2lun9W4wojiqmfQ0E0UiLqaw1I2+5H0/tjZjzprbsx5MNdGYqqHLZm+07WFugdGU/UHAkmQQSr/01QGPitiR8saaraqVj/08My+T6D8jfAMsEs6Xkhjsegb6G+NKSaINtMz7ZFUx3BqiGHkcVNluYqbCcEeeNA0TqAqTSxW/7b2df3+uKCtTf7tO3npcX+F8dxR3JjWGmp0vql+0O+zD+v7YawSCNToUsOt2B/S+FOuNLmZQWA2AFyPPBCLUSOCkyRI9gAdyP0w1k6oYRTlpQ8n2QtYJ0tzsL+eCkkedrtCpVhv3tyPPCpnkpX1NNE7M3Ckki3w/bBiziNNYIux3JJA38/0wAhbRLCqhAbX2XxP/ABg+L7KJlCGw5HXCIVErvqllZhGbBGiJIJtxbbpgxZp6nWNSqyn7rXFv0/PAqjhgapLapL2PlfEaiUyaXXuq4u3Qk3/4wLOzGLxZRyNlA8TiKJJojfVpFy3IAO2w/M7YnkV7Hi9DhJV0js7W2ta3GLGmIXcX+PGF9MXuVJFh0U9PDF7tIrr2aoFt3tWq/ptgp6OCO1JUlVvb8IO5wBmbLLG0UylCPuORexHn0/bEpWluOykMQ6grsfrifbzdn3bm217gb+l8GrR10zIR0c0chEdHcTczXAvzfluOOcQWCiRJQI54nQbllDBl8drqR+2NMzmGI6heRhZkLXJHQ2ucL6ykoatLzo0UnRgtwPK9iLeVuvTEZ4taHjk3sysMFfpPusjCLdVaRRdh6De3W5xrPY+qlWJcqqJo43A1QB9QIb8S3ItY7235wirCgkSIU/ZbnTKwsJNuV67/AB4wPT1Yo6uLTTmrYECyqzN9dv7Yy5E38aLxmo7NnX0UlUktQACY2Bdbb/LGSzJjl0rZnlU5hlv9pGTZX8x8vp6Y1q5l7xllLm9OrL2ilJ42FmEqizah0ve/xGFlXRrEyzy6Wp5t1LC6+atiMG06kaX8laFtVMPaiiapcCAoukta+ll3N/Iix8QSenFdLnJ0DK/aEzhEXTHUoCWt0DD8Q6denwCjrIshzFSqvJltUljHchtJ8Ppb1t44bVOVUmbPPJBUzMhj1xEEMNI2LLwSN9xY2tv44eSS76FTb67BarJYKeeOuyytKgMpDkF4pPK43HhYgcjbEmqo6tpTSPEpuBJGrADg7jbxA3wpoIqigMqU9ZIQZNE1L2ZYFbjvEdefp0wf7R5ZW0JNVRPG4jTvKq2ZR5fzDbC1bpsdOukXy0D1lM89KSexN2YMFdDcbi3Tcbj4jFFNO1hT5khLL95k+6djYi1r2vax8dr4jQZrUuRW0QiNXDtLE5sJFIBuBz/RHnhtWUMea0ImyuK9rPJSyWEsDDqB1G/7HwO4qpB7doCyquz5ZZzRRwz5fBeIQFu9ZeoBOrr6c+GNJkec0maqFl1U86nvxybEWHzH98YyGQxTAyK6SQuCZDcaT6DcdR0+PGGDVsFQwOYRdtp+7LFZZP8AcB58EHE5r9h419mvzDLVcAmEOSfvIwBv8rYy2YGGGo7GVypJ21qYyd7WvwT8cE5fV1VKqxUdQaqhYbRSfejPWxPHhtt5b7ErmUeYJUQGLs5lNpIqtLFbcEWvq+R6YpizyhrwSy4Iy2JqukCqGMpF99D72/L88ANHIGI1K3mDzjVPTxyQpBoYIN9En+GDxswO3pgSbIdL7QOQRe4a4xth6mLWzHL078GXDRpI3ayhnP4/xN+eJCveIaYASngQCcB0kTSrIWRVZDbQrX6XB3wTDRFR2msRjqWYc/kcXVGemXQzPUhwFBcbhiNvn0wbHAG7OadJy0a9LgIDzuDfAsTxwraMu0gJII2U28sfe/GQBNRY35G4v6/pg2Ch1FpEYaASLa++oAkfp1wQJysuo2YX06iLsf74ApRGQDaO4NjrAJBt04wO0vvEbtGXcagHQ7FW8D5eeBYRhmBhmiEVQNMJN7BdXX5Ww8TvQhUIYDiwABNunTGSB7QgPIO7wALemG2VsjnsXZx4LEbXPnhZRsKY2QLfQwJuhG7W+uD0dQmzWAPjfCuaFw69mqKAOb9fX54sphJFKdeloyOjXsfH645MIyLrwRqvzgOtDGK0Y0AHbbfy3xb2y3v1GxxTLKSCV2XnV584KYGgAvVVGpYoZCWsBK6lDt8hbHzOqzrFPPCo+6yhiWvbrbfElr5I5ZX0EWBvruT6bG2AO21OsqMYeSQW2I4454thgBrQ9oVNIjiMCxZmva3hfe2LFpS0ZMgiWQ8lUBAHl44DSaujljkj76Hdrtyp8jhnriYDvAH+Xa/y/bCNsZABzGLLpXjqmPuc/wB4lb6HXhwNunzF9+MMx2DU/uUi9rE57TQjX7osLqfA3F+u/rhNmqCoZ6enjlZglyUW+/S9+Bz88feyWZKsyUqqUaA2KHfVET026En4HGH1ONJ8jb6eeuIHPQwysY8zDyRu3ZrJfS6kjYp0Yf5TuOmBKOOt9np2WiqYauhlYsI2exBHW3Kt5jnGo9oIKTLu1kmZZYzGCkaobyP/AC2G3jva+FdDB2MArMwiUmVGRkYHVCpO433B5OMyy2v2NPt1tdhE0C5qlPmlEO2jB78aks6PvqBt+p88Spa6KEiNwSGICKQCCtrd08auluvG3OECV9X7MVL6Fkegm3V1Y3IueR0P9dSMFVNdFW08skYa0hD6itgDyLjx39fC+2C4vX0BNAGf5SaapircqGpNOuNYSdh4qOm+xXxxZlFc+YFnpKkQVa3LxK27i1rqDsfMCx9cEUWaSSExHeV9I020rORYMG6B7C1xzt1G4ftBk6Vb/wAQygkypuwHdJb06NySPLFV8vjITr5RCajOZdSUXtVA8LptDWQDcdd/EehHngarpnoIUqopkqaZzaOpp9x6NYCx+Rwsy7OpO1SlzKbXTkMrrUDVY226X8B+WGOXwCOeplyirRqd21RXk0sB/Iynut68i19sFw49/wDgFK+igVJWQyRELM5vrB24+6QBe+JtmKS1UUuYIIaiMACQHuuP/sP74tiNJmEbzSrFR1GrQSjLoZuBwdjcDbbywDXU6e7q0sJVibHmx8Tfo3zwqUemPykjVwZlLURmlgqFkRuWl+zlX0tsw44xasdVDdI2kCg/hfY+YttjCwNLRyhlZjEDdkfex8R8ucOaX2uJhAaJwV27pUg/Mg4SWKa/QFTg/wBRm6edxZ1ZQ/IIa1/Lz/rfBiVayuWcDs1XYMLn9+ScDCllijOtAqDu31DfrsMD9nPUBkQuSgvbbgeHwx6S26PLsYtWx/Z2uQXACOxBI8j4fDDLtpqeUooiUW20W+GM/QJO+ZwCUtsO7qXyuPjvhvmFWgRg0bIyvpCt1bnbyw6dOmBxXgMjqC7ANaWRvuhrWv4n+umBJZWM7DRLI17lo5AdXwA2+XTFFJHmLdr7vEsJVC2qQ9Dzb5D5YIpVanhdTPJLHGLKyNa9ibg/Tx5BwWwIJgmqAqh0KseBKh1fMDDCgnlhmWQwAlDfvEEfC9t8Kqeom++99L8KGuRv58c4J7RJZNJEpNvvMRt8t8GwGkOZpEDrCs3LKZNTAX624GJ0+awzSpEthHxxffnCkVcrDQpNlH4V5/fDCnyuVwk2lUZhuwsCMCkg2NVDqm+o+Z2viJWVpVGgaOHOo3A9Lb4qo4pliC1LhmvtpPAtxfri1pigZtywF7De3icLYRTmQ0TfYIgjbgkWC+I48sCHK2cl4XEtzdm7QAX8wCdvLf1w7o5VqgzIJLBvxsSrYrNGykmMhUvcqi2LfEYZMAvan0aqeoaIFo7ozg6SfDnbFdOkM7RKYg8q8EGwA43b9vLBctHJHqkS8jX/ABsWsL+B5wBDFCtRKY6VWDPcFfu+fP6bYOjhpUIqwPBTq4YgswRSWv0vjNVUU2XTtWMHV2UNHbm45tbww8aeVGjWKQCfTcoTsB/W2Kc2gmq6YxajE4F02tc/Dx9cSyQ5LZSEqZUmZx55CHentLBbVEL949WH9H8rmwy3i0y6pFFmVieR1Hmbb2638sZynD0lYjyzmR73fTuNIFrb+WGdXqQlATdhcIhuDcb/AD8fG/hjz540nRvhltbCpGi93kMWl4DuyfeB8x5WP54zMsa5bWLKXd4ZmWwO4ZB/m6ED5gnD7J5kny2lVixSxUN1IBtY+eO1+VutGBVBoIJSBHIwFo5OLj1v9cJjfFuLKTXJWhZVxHSa6mLS30l4uA672YWPNvywTlWb6WkaJe27UBnCkhpAv4gD+Mb/AA8b7V5B20NRLleassZF+xlaQaomBsAfI7YFznJaygrPeaaIxyoNckSC+192T06jkYs0m+LJJ1sMzzJqbMKZq2muZAvaao9lYded7jqOfyxjpFno5NSPpI2Gk3DAEW9cbz2XqEqEdy+mOVSkkevh9tLD4bYX+2uVPTwxzKqu2pgXQWDL5r+Fr/PnDY5tPgxMkdckJKXN6SoDw18JUuunXG2mx6HV0+NxhjAJaSmMNEXmjka9nOtQAPoCOuMlOh6CwUDc84to8xqqE6Y5Dovcqdx6+WLSw2viThlp/I0fZqxYQMUa28DA7bG9vLC8QRJcNpQ9Q0W/1xcmZU9cftQ0czb3BAJPiDgpTI7MToazW1MrXPy2xD5R0X1JaAr6mEcnBIBNrkfLFgpVkZYkqezRT3ZEU/LywbJTRLU6UH3idzzYb/pidQojRtFwwAJbwPljfxSPMRXBlzxysi1LvqPeYAEEjw9MEtRrJNLUIdctPFqVCLKxLd7ff+5xVJP2jwRMdAWLtEZIwDx1PXjBWWzyR6Z4mJbkhuD4cYWS+h0wdnJ1pG502tuNhimoR4+4scboW1KSDdD1K+uGTP27yJpUFQ0hYjcm9t7Wvuebbi3huraqWO4dCSCL2364MXaA1sFhBSqZIpGlErElQBqUXA48dx8dsGxO6qrFdV+huDz+fiPHwxejCMPIo0uAdTDckA3t+RxSjprmESkIRcajuLc/W2Obo6tWO8kmUSmwu99O0d9PqTxjUBzKCDxa9+PrjDUnayywNCwjdQrA3J6n9sazKppp6cyThLjZdN8CSORbP3Bc76VuCy/dPryb/piVL2vZlqtUD8koCB9dwcX/AHwb2texuOT+2KApSRiGG/d49bY4JaAW5UW62PTFUksaShQdLtwoB6c4kpVgSR90lcRN9rcN3iMCzipyB0+I6YRT5lTiUiMSO19gOC3TDgsTIwXYX2wDmGX006lpIhrAJ1LscMmczolTShlhMUjLe179ehBv8cB1dXK0CaLXI1J12vscGxIhpxEsY022L94gj19MV1sDTQ9spUShu8SPvbX6YNgE2ZtKESsEDmU2A0EAjc/tbrgn2ezGKuhehqjHDVdoSjoRYXGylj90XHpexOOrTCWOWKV9QSxY2t1vYYUkWq44RublS7C5viGWKei2OTTG9Ii0OYe5uBHDK3aRuABoYfeFuOenFr4009McwypaeV1CwgnRyG2B5PhfGThmatouwnuZIFUpNfe2w+YuLH9t2+WVM7wxhtJbtOyk3sCQbXHz/PHn5lWz0MMt8RBm+XfxBEmCulRGBG6WHfHQ7m3z8cH5LnMuY0KUM/avWQ37Ke4EosPwnqRfg8g4+9pKdqSugbXqViAfO/S3Hjfxwj9oE90amraFjGs2mdABpKNbci3GLQXNJP8A4Tl8XaH0tA9MpqsrgjFQjfaxqbo48xwA1iRxa58Nn+VT0lVGFrEhaMxgXlXdf8r+nAPUDxxmfZrP4a+Vu1p2FSiPJLY9yRR3mI/lb0uD1A5wxzegkAlmp5uzmhGoPubixuCOo2xKalyp9jQprXQv9ofZemTMJf4dFGyOv+GvA8beHGMfmGVSU9yFK2G4bkHGvyTM4MwkqIVSWGpjj1abhonI3PO68dMFskGcU6iZO+VK6uLHnpyLkYtDNKLpkp4k9o8xbbbri+HMamFAkclh6YY+0GWijldbi6m23XCM843R4zW0ZblF6Z//2Q=="/>
          <p:cNvSpPr>
            <a:spLocks noChangeAspect="1" noChangeArrowheads="1"/>
          </p:cNvSpPr>
          <p:nvPr/>
        </p:nvSpPr>
        <p:spPr bwMode="auto">
          <a:xfrm>
            <a:off x="155575" y="-647700"/>
            <a:ext cx="20193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14342" name="Picture 10" descr="http://farm4.static.flickr.com/3586/3541894075_e24bd60637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41278"/>
            <a:ext cx="4648200" cy="310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004048" cy="1295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200" dirty="0" smtClean="0"/>
              <a:t>Chemical Sedimentary Rocks</a:t>
            </a:r>
            <a:endParaRPr lang="en-US" sz="5200" dirty="0"/>
          </a:p>
        </p:txBody>
      </p:sp>
      <p:sp>
        <p:nvSpPr>
          <p:cNvPr id="23554" name="Content Placeholder 2"/>
          <p:cNvSpPr>
            <a:spLocks noGrp="1"/>
          </p:cNvSpPr>
          <p:nvPr>
            <p:ph type="subTitle" idx="1"/>
          </p:nvPr>
        </p:nvSpPr>
        <p:spPr>
          <a:xfrm>
            <a:off x="7391400" y="3352800"/>
            <a:ext cx="1606550" cy="733425"/>
          </a:xfrm>
        </p:spPr>
        <p:txBody>
          <a:bodyPr/>
          <a:lstStyle/>
          <a:p>
            <a:pPr marR="0"/>
            <a:r>
              <a:rPr lang="en-US" smtClean="0"/>
              <a:t>Rock Salt</a:t>
            </a:r>
          </a:p>
        </p:txBody>
      </p:sp>
      <p:pic>
        <p:nvPicPr>
          <p:cNvPr id="23555" name="Picture 2" descr="http://geology.com/rocks/pictures/hal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764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629400" y="6019800"/>
            <a:ext cx="1828800" cy="5794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600" dirty="0">
                <a:latin typeface="+mn-lt"/>
                <a:cs typeface="+mn-cs"/>
              </a:rPr>
              <a:t>Limestone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24200" y="2362200"/>
            <a:ext cx="1143000" cy="5794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600" dirty="0" err="1">
                <a:latin typeface="+mn-lt"/>
                <a:cs typeface="+mn-cs"/>
              </a:rPr>
              <a:t>Chert</a:t>
            </a:r>
            <a:endParaRPr lang="en-US" sz="2600" dirty="0">
              <a:latin typeface="+mn-lt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200400" y="6019800"/>
            <a:ext cx="914400" cy="5794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US" sz="2600" dirty="0">
                <a:latin typeface="+mn-lt"/>
                <a:cs typeface="+mn-cs"/>
              </a:rPr>
              <a:t>Flint</a:t>
            </a:r>
          </a:p>
        </p:txBody>
      </p:sp>
      <p:pic>
        <p:nvPicPr>
          <p:cNvPr id="23559" name="Picture 4" descr="http://www.beg.utexas.edu/mainweb/publications/graphics/limestone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624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6" descr="http://www.indiana.edu/~geol116/Week5/3dsedrx/che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76400"/>
            <a:ext cx="239077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8" descr="http://skywalker.cochise.edu/wellerr/students/arrowheads2/project_files/image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572000"/>
            <a:ext cx="28987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990600"/>
            <a:ext cx="7851648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600" dirty="0" smtClean="0"/>
              <a:t>Biochemical Sedimentary Rocks</a:t>
            </a:r>
            <a:endParaRPr lang="en-US" sz="4600" dirty="0"/>
          </a:p>
        </p:txBody>
      </p:sp>
      <p:pic>
        <p:nvPicPr>
          <p:cNvPr id="24578" name="Picture 2" descr="http://www.geologyclass.org/sedimentary_concepts_files/image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22098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http://www.thinktank.ac/library-media/images/Wolverhampton_Fossiliferous_Limestone_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343400"/>
            <a:ext cx="2819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http://www.dep.state.fl.us/geology/geologictopics/rocks/anastas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895600"/>
            <a:ext cx="32766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r>
              <a:rPr lang="en-US" sz="4300" dirty="0" smtClean="0"/>
              <a:t>Features of some Sedimentary Rocks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763000" cy="5029200"/>
          </a:xfrm>
        </p:spPr>
        <p:txBody>
          <a:bodyPr/>
          <a:lstStyle/>
          <a:p>
            <a:r>
              <a:rPr lang="en-US" sz="3000" dirty="0" smtClean="0"/>
              <a:t>Sedimentary rocks give clues to how, when and where the rocks formed</a:t>
            </a:r>
          </a:p>
          <a:p>
            <a:pPr lvl="1"/>
            <a:r>
              <a:rPr lang="en-US" sz="2600" b="1" dirty="0" smtClean="0"/>
              <a:t>Layers</a:t>
            </a:r>
            <a:r>
              <a:rPr lang="en-US" sz="2600" dirty="0" smtClean="0"/>
              <a:t> of sedimentary rock records a period of sediment deposition. The oldest layers are found at the bottom</a:t>
            </a:r>
          </a:p>
          <a:p>
            <a:pPr lvl="1"/>
            <a:r>
              <a:rPr lang="en-US" sz="2600" b="1" dirty="0" smtClean="0"/>
              <a:t>Ripple marks </a:t>
            </a:r>
            <a:r>
              <a:rPr lang="en-US" sz="2600" dirty="0" smtClean="0"/>
              <a:t>may indicate that the rock was formed along a beach or stream bed</a:t>
            </a:r>
          </a:p>
          <a:p>
            <a:pPr lvl="1"/>
            <a:r>
              <a:rPr lang="en-US" sz="2600" b="1" dirty="0" smtClean="0"/>
              <a:t>Mud cracks </a:t>
            </a:r>
            <a:r>
              <a:rPr lang="en-US" sz="2600" dirty="0" smtClean="0"/>
              <a:t>are formed when wet mud or clay dried and shrank, leaving a record of a dry environment</a:t>
            </a:r>
          </a:p>
          <a:p>
            <a:pPr lvl="1"/>
            <a:r>
              <a:rPr lang="en-US" sz="2600" b="1" dirty="0" smtClean="0"/>
              <a:t>Fossils</a:t>
            </a:r>
            <a:r>
              <a:rPr lang="en-US" sz="2600" dirty="0" smtClean="0"/>
              <a:t> found in sedimentary rocks can help answer questions about the rock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2"/>
          <p:cNvSpPr>
            <a:spLocks noGrp="1"/>
          </p:cNvSpPr>
          <p:nvPr>
            <p:ph idx="1"/>
          </p:nvPr>
        </p:nvSpPr>
        <p:spPr>
          <a:xfrm>
            <a:off x="4267200" y="6019800"/>
            <a:ext cx="2362200" cy="579438"/>
          </a:xfrm>
        </p:spPr>
        <p:txBody>
          <a:bodyPr/>
          <a:lstStyle/>
          <a:p>
            <a:pPr lvl="1">
              <a:buFont typeface="Wingdings 2" pitchFamily="18" charset="2"/>
              <a:buNone/>
            </a:pPr>
            <a:r>
              <a:rPr lang="en-US" smtClean="0"/>
              <a:t>Ripple marks</a:t>
            </a:r>
          </a:p>
        </p:txBody>
      </p:sp>
      <p:pic>
        <p:nvPicPr>
          <p:cNvPr id="26626" name="Picture 2" descr="http://comp.uark.edu/~sboss/seds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3141"/>
            <a:ext cx="2590800" cy="394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Content Placeholder 2"/>
          <p:cNvSpPr txBox="1">
            <a:spLocks/>
          </p:cNvSpPr>
          <p:nvPr/>
        </p:nvSpPr>
        <p:spPr bwMode="auto">
          <a:xfrm>
            <a:off x="228600" y="3200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400">
                <a:latin typeface="Constantia" pitchFamily="18" charset="0"/>
              </a:rPr>
              <a:t>Fossils</a:t>
            </a:r>
          </a:p>
        </p:txBody>
      </p:sp>
      <p:sp>
        <p:nvSpPr>
          <p:cNvPr id="26628" name="Content Placeholder 2"/>
          <p:cNvSpPr txBox="1">
            <a:spLocks/>
          </p:cNvSpPr>
          <p:nvPr/>
        </p:nvSpPr>
        <p:spPr bwMode="auto">
          <a:xfrm>
            <a:off x="4648200" y="39624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400">
                <a:latin typeface="Constantia" pitchFamily="18" charset="0"/>
              </a:rPr>
              <a:t>Layers of sedimentary rock </a:t>
            </a:r>
          </a:p>
        </p:txBody>
      </p:sp>
      <p:sp>
        <p:nvSpPr>
          <p:cNvPr id="26629" name="Content Placeholder 2"/>
          <p:cNvSpPr txBox="1">
            <a:spLocks/>
          </p:cNvSpPr>
          <p:nvPr/>
        </p:nvSpPr>
        <p:spPr bwMode="auto">
          <a:xfrm>
            <a:off x="2895600" y="22860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400">
                <a:latin typeface="Constantia" pitchFamily="18" charset="0"/>
              </a:rPr>
              <a:t>Mud cracks</a:t>
            </a:r>
          </a:p>
        </p:txBody>
      </p:sp>
      <p:pic>
        <p:nvPicPr>
          <p:cNvPr id="26630" name="Picture 4" descr="http://gccweb.gccaz.edu/earthsci/imagearchive/Ripple%20marks%20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419600"/>
            <a:ext cx="266019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 descr="http://www.answersincreation.org/curriculum/geology/usnv910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16" y="304801"/>
            <a:ext cx="325502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 descr="http://upload.wikimedia.org/wikipedia/commons/b/b3/Fossils_in_a_beach_w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581400"/>
            <a:ext cx="42672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Sedimentary Rocks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52400" y="1828801"/>
            <a:ext cx="8839200" cy="4876800"/>
          </a:xfrm>
        </p:spPr>
        <p:txBody>
          <a:bodyPr/>
          <a:lstStyle/>
          <a:p>
            <a:r>
              <a:rPr lang="en-US" sz="3000" dirty="0" smtClean="0"/>
              <a:t>Sedimentary rocks form as the result </a:t>
            </a:r>
            <a:r>
              <a:rPr lang="en-US" sz="3000" smtClean="0"/>
              <a:t>of five major </a:t>
            </a:r>
            <a:r>
              <a:rPr lang="en-US" sz="3000" dirty="0" smtClean="0"/>
              <a:t>process</a:t>
            </a:r>
          </a:p>
          <a:p>
            <a:pPr lvl="1"/>
            <a:r>
              <a:rPr lang="en-US" sz="2800" b="1" dirty="0" smtClean="0"/>
              <a:t>Weathering</a:t>
            </a:r>
            <a:r>
              <a:rPr lang="en-US" sz="2800" dirty="0" smtClean="0"/>
              <a:t> produces particles called sediments</a:t>
            </a:r>
          </a:p>
          <a:p>
            <a:pPr lvl="1"/>
            <a:r>
              <a:rPr lang="en-US" sz="2800" dirty="0" smtClean="0"/>
              <a:t>Wind, water, ice and gravity </a:t>
            </a:r>
            <a:r>
              <a:rPr lang="en-US" sz="2800" b="1" dirty="0" smtClean="0"/>
              <a:t>erode</a:t>
            </a:r>
            <a:r>
              <a:rPr lang="en-US" sz="2800" dirty="0" smtClean="0"/>
              <a:t> and </a:t>
            </a:r>
            <a:r>
              <a:rPr lang="en-US" sz="2800" b="1" dirty="0" smtClean="0"/>
              <a:t>deposit</a:t>
            </a:r>
            <a:r>
              <a:rPr lang="en-US" sz="2800" dirty="0" smtClean="0"/>
              <a:t> sediments</a:t>
            </a:r>
          </a:p>
          <a:p>
            <a:pPr lvl="1"/>
            <a:r>
              <a:rPr lang="en-US" sz="2800" dirty="0" smtClean="0"/>
              <a:t>Sediments are</a:t>
            </a:r>
            <a:r>
              <a:rPr lang="en-US" sz="2800" b="1" dirty="0" smtClean="0"/>
              <a:t> compacted </a:t>
            </a:r>
            <a:r>
              <a:rPr lang="en-US" sz="2800" dirty="0" smtClean="0"/>
              <a:t>and</a:t>
            </a:r>
            <a:r>
              <a:rPr lang="en-US" sz="2800" b="1" dirty="0" smtClean="0"/>
              <a:t> cemented </a:t>
            </a:r>
            <a:r>
              <a:rPr lang="en-US" sz="2800" dirty="0" smtClean="0"/>
              <a:t>to form sedimentary rocks</a:t>
            </a:r>
          </a:p>
          <a:p>
            <a:r>
              <a:rPr lang="en-US" sz="3000" dirty="0" smtClean="0"/>
              <a:t>Sedimentary rocks can be classified according to how they form, by using rock formation, texture and composition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(Table 2 on page 79)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7591425" cy="543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Sedimentary Rocks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8991600" cy="4419600"/>
          </a:xfrm>
        </p:spPr>
        <p:txBody>
          <a:bodyPr/>
          <a:lstStyle/>
          <a:p>
            <a:r>
              <a:rPr lang="en-US" sz="3000" dirty="0" smtClean="0"/>
              <a:t>All sedimentary rocks begin to form when existing rocks are broken down into sediments through a process called </a:t>
            </a:r>
            <a:r>
              <a:rPr lang="en-US" sz="3000" b="1" i="1" dirty="0" smtClean="0"/>
              <a:t>weathering</a:t>
            </a:r>
          </a:p>
          <a:p>
            <a:r>
              <a:rPr lang="en-US" sz="3000" b="1" i="1" dirty="0" smtClean="0"/>
              <a:t>Weathering</a:t>
            </a:r>
            <a:r>
              <a:rPr lang="en-US" sz="3000" dirty="0" smtClean="0"/>
              <a:t> is the process in which rocks are physically and chemically broken down by water, air, ice and gravity</a:t>
            </a:r>
          </a:p>
          <a:p>
            <a:r>
              <a:rPr lang="en-US" sz="3000" dirty="0" smtClean="0"/>
              <a:t>Sediments are </a:t>
            </a:r>
            <a:r>
              <a:rPr lang="en-US" sz="3000" i="1" dirty="0" smtClean="0"/>
              <a:t>transported</a:t>
            </a:r>
            <a:r>
              <a:rPr lang="en-US" sz="3000" dirty="0" smtClean="0"/>
              <a:t>, by water, gravity, glaciers or wind, and eventually become </a:t>
            </a:r>
            <a:r>
              <a:rPr lang="en-US" sz="3000" i="1" dirty="0" smtClean="0"/>
              <a:t>compacted</a:t>
            </a:r>
            <a:r>
              <a:rPr lang="en-US" sz="3000" dirty="0" smtClean="0"/>
              <a:t> and </a:t>
            </a:r>
            <a:r>
              <a:rPr lang="en-US" sz="3000" i="1" dirty="0" smtClean="0"/>
              <a:t>cemented</a:t>
            </a:r>
            <a:r>
              <a:rPr lang="en-US" sz="3000" dirty="0" smtClean="0"/>
              <a:t> together, forming sedimentary rocks</a:t>
            </a:r>
          </a:p>
        </p:txBody>
      </p:sp>
      <p:pic>
        <p:nvPicPr>
          <p:cNvPr id="15363" name="Picture 2" descr="http://gearjunkie.com/images/2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0"/>
            <a:ext cx="3429000" cy="243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Formation of Sedimentary Rocks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800601"/>
          </a:xfrm>
        </p:spPr>
        <p:txBody>
          <a:bodyPr/>
          <a:lstStyle/>
          <a:p>
            <a:r>
              <a:rPr lang="en-US" sz="3000" dirty="0" smtClean="0"/>
              <a:t>Sedimentary comes from the Latin word </a:t>
            </a:r>
            <a:r>
              <a:rPr lang="en-US" sz="3000" i="1" dirty="0" err="1" smtClean="0"/>
              <a:t>sedimentum</a:t>
            </a:r>
            <a:r>
              <a:rPr lang="en-US" sz="3000" dirty="0" smtClean="0"/>
              <a:t>, which means settling</a:t>
            </a:r>
          </a:p>
          <a:p>
            <a:r>
              <a:rPr lang="en-US" sz="3000" dirty="0" smtClean="0"/>
              <a:t>There are several major processes that contribute to the formation of sedimentary rocks:</a:t>
            </a:r>
          </a:p>
          <a:p>
            <a:pPr lvl="1"/>
            <a:r>
              <a:rPr lang="en-US" sz="2600" dirty="0" smtClean="0"/>
              <a:t>Weathering, Erosion and Deposition</a:t>
            </a:r>
          </a:p>
          <a:p>
            <a:pPr lvl="1"/>
            <a:r>
              <a:rPr lang="en-US" sz="2600" dirty="0" smtClean="0"/>
              <a:t>Compaction and Cementation</a:t>
            </a:r>
          </a:p>
        </p:txBody>
      </p:sp>
      <p:pic>
        <p:nvPicPr>
          <p:cNvPr id="16387" name="Picture 2" descr="http://regentsearth.com/Tests/Clips/sedimentar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0"/>
            <a:ext cx="3618186" cy="216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AutoShape 4" descr="data:image/jpeg;base64,/9j/4AAQSkZJRgABAQAAAQABAAD/2wBDAAkGBwgHBgkIBwgKCgkLDRYPDQwMDRsUFRAWIB0iIiAdHx8kKDQsJCYxJx8fLT0tMTU3Ojo6Iys/RD84QzQ5Ojf/2wBDAQoKCg0MDRoPDxo3JR8lNzc3Nzc3Nzc3Nzc3Nzc3Nzc3Nzc3Nzc3Nzc3Nzc3Nzc3Nzc3Nzc3Nzc3Nzc3Nzc3Nzf/wAARCACdAOwDASIAAhEBAxEB/8QAGwAAAgMBAQEAAAAAAAAAAAAAAgMBBAUABgf/xABAEAACAQIEAwYCBwcCBgMAAAABAgMAEQQSITFBUWEFEyJxgZEyQhQjUrHB0fAGFVNigqHhQ5IkM0Ryo/FjosL/xAAZAQADAQEBAAAAAAAAAAAAAAAAAQIDBAX/xAAkEQACAgEEAwADAQEAAAAAAAAAAQIDEQQSITEUQVEFEzJhI//aAAwDAQACEQMRAD8Av3P83tRhj/N6ipK60WWw4e9ellHm4ZAqaIRvcC1r1bwWFgeT/icUI146H+1JzSXI4wk2UsvMt6GiyMdLm3U0/E4dIZmEMscyXFmJtcVaeHCnGZ88DQZQSufKb8an9iLVcmU8R2bLFAkzDMjkgMCTbzqt3A5+1e2wWP7NXBNDLNEodLMo00rzj4WIYjJFjI+6G0m5PpWddrf9GllWOmU1wc/diVQ/dnTOQbD1q3B2RNPAJI5ojf5C5B963+zsfFhojFJPh2Q6Zr8PKjxWL7LXDHupYhIDdMqkWPoKzldLOMGipjjLZ5fEYHEYNwJlKlhdSTcHyINjQWa1ya9PiO0ezcXgBDO7Fx8LCI3U+1efm7pZG7osyaWLrY9a2rsb7RjZXh5Qm1daiuOdQzAbn2rTJlhkGuqM6niKJSgYZtfKjcCRARmF1UkdBUjDynXK3tVyKSIDw+E0Ts1rgg+tZOxmyrTKi4OVjYuF5g60xsGFJLTqNKWTPI+hY9dgKju8OCgGJZ5S3jXS1qW5/R7F8L8UsMKGLQkj4iKvDFQSQhHAuABmyi+lQuBwkkaq5aIlTlkDfEeFwaPC9kos5VpRLHbMQt1NYSlF9nRGMvQaTorhokuwGUmw1FWBD3sikKcnIGlL2biIGJiAmjOu4uB5VawkgQtGUIYGxvwrJyXo0in7E4n9nsLIAQJEZje2bQVk4n9mzFM2Sdyq8Qdq9Os2fNHhyskgFzmJFYONxuNinkSTMFbkPup1yk32KaikZbYRob5sWGyi+p2pmDwLYwtlnVbD4jseldNhkmKjErIhOo5Gl4btRcMTCcjKpt8I0row2uDHjPJp4HAg4uOLE4H6ofPc+Mc6diOxYVncI8ipfwi19Pes1u1izKF8Kg6WaufHQk3EknXxcaWLM5D/AJ4MsYKZr5GQsBfLfXyq32asMUgSeMh5EIAIvrbfWquMxjqzMrZ2z3BGlCmJlmlMkniZRc1TlJohRjFljF4ZsuHjjKjKtyCSdf0KtnENDh4ly3YNc6X0rKGMYyhHJB6nanydqKH8JUFRYk6ip56L4FT4zPKXAWxPwjagGNgDAFMzg6+I2rMx2MV3tCMo2JBvSYAxk0OnSt1BYMXJ54PULjY2ksuHRRlygkXNFL3ABuABa96pdnxNGjGRgmldMY3kOZ79Kya5NM8DopYgPhVteIrRgaFhbuoySNARWCygaqTbyq5HJlUgMRYb21olEIyH4yaNLKkIDje1JhnhZ7SqD5mqbEyHQyHXc6VM2HKWPhA4ENe9UksYyJt56NFThmU/VADXW9VHyZrLa1Qs6JGFNr0EuJsQVVteBGlC7B5wcG8SqI7ljYGjM0asVcWPlSQ7MuYsPDrapLOygNlS+is5/Cnn6TgamMRRYOw8jRrjVIP1rC/rVV4mjP10YLddjVXFDJIQYAQTplGlLhjy0bH0okWE/ndaZDNkAUyRMuptlrzXhLAKjqem1SiSF7KSbnibUbF9Dez0n08LdJLEHS6tV7B9plHU96SoFsrVhQYFirM8iALuV1vTFXuzdZBYfaFqzlCL4NIzkuT047aym8j5uQGlqVN2mkrhg13tflXnw4aIuzANmta2ludVu9kLhUBYg6gaaVKpRTtZ6NO0MrPmaxa9/FVfF9oLNIGmkVEC5DY204VjySsb+Fe8J+EkaUuPs1sa18ROVI1KINh51ariuWQ5NoLHdpo8VklOdSdQfirH78hszbnetKHsBTNeSbMgbVUFjlqe0Oy4hGfooAYOdzoRW0ZQXCMpRk+WV4cQrEZiQKcZMNc/WyegrOGFcNY+FbbkbkUSNCBYq5N971Tx6EhMmLIOlx6U2HtIoLXu29961j2bhSfhf/dXfu3C8Ub3NcL1lTXTOzw7PTRhicM5dmJJN9alpg2zH0Fbf7twai+UjzY0tocBGDrc8gxp+dV6TDwrfqMRSoN+HWrMU6pYroegq07YU6RwsepY0oqvBFHqaHr68dMFobf8DXHaaPr1qBigWuz68rUAYfYX2rmkFrCsnr4eomq0E/ch8eOKZsjb01e0ZG1Zjtbas8velSTLGLsbCoeuT6iUtDj+pF9sUTcC4HTSobGeEeEA86wMX23DACEOZqx8T25iJLhDb1qlqLZdJA9LVH2z10mNSK7NIBYXN6pYn9p4ltHGzyn7KjSvLYXD9odrTZYgz/zD4R5mvUdlfsnFCofFyd5JuVvZamWoku2OOmg+kW8Bj48TlzhkueGprRbDGZ1jhxDKxNgJUtm9Re3rTosPDEAI0Xa1hV3BT4eO14WVxoWGtc/l2J8M38WtrDRnvg8bEV7yCQ24/EPe9Vm73ZxKoH8p0r1iTQkDJIL+VqXMM+1/MVcfyMl3EiX4+L6keTaTLu21d9JGU2YDy3r0bqfsj2pDxRMbtBGfNRWq/IxfcTJ/j5LqRijEM3z6e1MkmZiCzhq0GwmHJucLFryFqUcDhx/06j1P51a19T9EPQW/SiZ3AuG9jQPi5Tqb+hrQOEww/wBFR/U351H0bDfwf/sfzqvOq+E+DaUPpkm2gHlUHFyalZGY8ia0Po2F/gf+Q1P0fC8Yf/IafnVfA8G0z07TmU2VNeNjvRHHTtciInnrV76PhP4LH+s1P0fBneJh/Wfzo82r4HhW/TMkxeJsQEKqRa2lV1JNzkO/Ktv6JgDuhH9Z/OpGFwFvgb/c3501rqvgnorCscfM27BfIUDYuU/OaolzXZya8bJ7OCw0tzcsSepoc9KuTUqKXAYDLXrr611rVWxmOgwiZpnXoKO+gf8ApaJtvpVDGdo4bDAmSQEjhesDtD9oJZrrD4Ft8XGsSSZ3YlmYk8+NdNdEn/RhK1dRPQYr9ojqIUFudY+I7SmmbxOdeFLwuCmxbAqLL9o16Ls/sjDYch3AaTm3CtXsgjPEpmRgeysZjWBVCiH5pBYfnXpOzv2cwkFmxJ797bN4VHpxq4hVLc+XGnLiAvTnesJ3S9GkakaGHEcaqsSqqjgBYD0qyrrxIrKE53Y7Hfa1MExBIPA2PSudyN1A1kkQcvWmLiV5ewrKWU8aYslZuZooGquI5UYxHWstZDTVc2FLePYjTGI8qLvkOhVfas8OaMOaN4frRbKxPwy+RqDAh2dh0pCuaMSHnRvDYS+FO62P9VJbDv8AYb2p4lNEJTT3i2FIxW3FA0fQ1od7f4vaoLId0W3Sq3i2mcYyeBru70q+e6OmW1A0UJ5j0vTUxbSjl5VwRrfBVswrwkt/TXDDg7PVKQnE8zaiVaPLyqSVQEkgW3pAQFtQTzw4eMtK6rbmaye0+34cPdMP43HEbCvL4vHTYpi873B/tW1dLlyzKdyj0bXaX7RMwMeEGX+c7msCfEvIS8rlmJ3NV2kzaIp6nlTsPCX8QGe1/EdAPzrrjCMEczlKZEUckx8AsOZrVwXZkYs8n1h3udhU4eC58YzXvcddfyrQijtlubdOW341nO34aQrGx2QabDSw5+dPD5dFNuWlrjn+vOq6M11KjU2tc8QSCtzbX7waNCFJ4KpDEjgoXfTkT/6rmcjoUSxn/pAG589Pw3pwchjcm4a9ra2525entVVbquwFhcjhY2va2liRe2nS9WFHisNWXxBd7/aHXQD1rJs0SHowOUXFsthbYjn5delr09GJOgJJANhufLrVZeDLqWAdW+0fP7Xne/Snr89uAtrpfj6Hrb3rNs0SHoTYX2OoPOnqDtxvVdX0DHQFgMxsBfrb7xRqTlBfRb2a+g/wepqMlFpWA3YAcz93Q+dMUnqOfMelVVJvYXzD5diB+uWlMRr6dbhf1rUjLAc3/wA0YfTeqylrasdeexo1zcdDzoGWA59eVFn9aQCRwtaiDDhe3OlkB4c12c0nNYgc9utcW4nQc6YDs5ru8NJzcDx9P16VBext99PIsDS5ru8NIL/r9betRnppiaHGU0SzEDeqxauU6VaZDR5/tDtbC4JWDyAuPlG9eV7S7axOMZgGKR8ADv51mSyEZi5J13NV2lZvh2r1IUxj2ebO5y6GtIBoCb+e9B4pDaxPQcPOmQ4N5Tc3A5WuTWph8MkQGwH4bfef7VUppCjW2U8PgSTeUnbQA6VqRwoi7FVtmBB1AsdB1sPW9HCAClh/Mdd1vY/d70agrHqfGoAJ5kHj56Ae9c8rGzohXgO5Ucgtr6afASdOQv57UaW70FwcuZW2vbMR+PEag7ioyAmZSQBbxrz4tb009+NN1z2KguA7uhOutiCPYbdKxbNlEiGM92iyZQQRG7A7Mtxe/XYHenK3dokh8OUB3CixVb8umx4GgszOYgbySIDFIdMxXUZhwYf3vR37y4jygP8AVoCLqTqSvMVDZaQwDu5CrWvEzKLKCGRtbW468tqYCEjJBICNcMfFa52PMX43uBSw4YkjMVZ+7QknQ7EE7jpuKYGKMXOlrKWBsGPJrag9dqgoctwWGQ2AzZRqTyII+Icb7ijS5IXR3ZbqSR9YOnAn2PWkpZJI1JySJqoYgb7jkQedMBCIqghPHmjViQVPEA9dd+dZsserrkDgnI2hLfK3X9GnqCGKspUgeIcQOam+o6Gq6taWQR+CVgSY2AKyVML2jHdFkZNSLZ+76WOtqkaLS2ICscoOxHA8wPwtajzLkBYqoY3BGsZI5fZPSqyMsUYFgiMbgqxMfod1o0ZrkrfOouQLZnHO40YelIZZzkmxsjndX+bqGGhow2um/wBkrqfMHceVVldckmU3ivdgP9P03FFmOax1YjwlBcHzQ/hSAsB9iL5b8TfL0B39waIMQuexycSOHsD9wqt3mVbt8HFluVH/AOh63os2XK3gyn4ZARY+o/xQA/OMt9Cp3Yaj1tf7hUhiL6gNw139Re/9qSWsc1rHmTv5Np+NQG0OpYH0I/P+9Ax2fUrov3fr2rg2l+B0309/80m99FNwNdL6emv3Cp7ziuv8wuR7i/3imIZfrpUFv0f1alZr3Kn1J09+Hqa7PoLGx5HT2I39jTAYSR/kUSsLVXz65bm/IgA/d+FSr2uLga7ZvzqkSz5MsMmIc2FgW3O1X4MIiLrxW9+Zqx3QXOAthY2I89PXWnEWD8NTfk2m+nPj1Nq9SVnw86FeCAhFlyqQ25XY6C3uRTrDOSL6nvOeZB8Q6i+nvUqnjfJ8Xw2HHTxW/WludEuTwMVPdtGCwteyfZHncenSsHI3USY4w7hQdWVOPyM2Zj0PD2pkLkmGVbfWAyBCNARoCOQA361CAmRBIPGVZW45hvYHy41MLaqX8Ld3dQuxFtcvIjhWbZokTGFSJUDEKAY0LajMxG45k304AU6LV41AGUgxi+vdlR4hY/eOdJVjFDG5I+p8VztJIwsAD0vTGCpM8RH1ZgJYXtl11F+t/wC1SxpExk9zhTqoLgxEm+Qcj5g06JLyyIcqouILI43V97HnvS82SWDOwMa2sSPjHBr9NqkWTN3hOR8SH7wagbH7xapLCVs2FeRlObvR38drjfU2O2gBpxkCPI5ytHiCLNe622seR60tcwm7tzlZiZEkGxJPw9alTeDGDJZlJDRXsD1HLSpGNIyLJBbUlTGkmqlbfCDTVIaWWFCArRApG4211FIezRwQOSyymwOxBtcX4UxnJkZmGdYjYMLiSMem4qQDRlOGzBGMaDxIW8SdVPEU5CW7shjISt1lQ2a3rVeMkygZr5hdJU8JvyI2pi2fEFDZJ1FluLXHPT8KTGOjIZjlYq52kjFtf5htRKQUC5VzA+JVFx55TYj0pWHcyySLIgDobMDr7HQ+hqI3PijdruG0jxA0I6NUjLObxXGrDQfMbetmHvRBswACh1G8RsSPK+o/vVcEhGGQ2Q+KGXXL1U0RYZFDuSnymTXKejD8aAHo4Jbuy0iDQ5TaVOmu9dG92YI2c3+NPC3qun40olmZTIrrKosrqwNx+PtU95nOVgk1vltlb2P4GkMcrG5sAbbldx5jQ1KtnVjEM9viKnUeam1I7wo9g+ltEkYqR5HiPOpLrnDSFo32DMv4igBwkzga3YfCRof72Psa7OC1nJDDZgNT5g6+xNJLEE94hI/iwN94/wAUKSMQRGUmX+QZWHmp0NPAh7Pf49CPnF7j1GooVYsL65eLAZx6ldfcGlLIA3gIuOFzGfbb2tUSMAc7eAfadbj/AHLqKaAaJQQQfGo3sA49tCPapjLsoMcjleGTECw/3C4pDMbB3B0+GS5Yf7l1HrXBg/itFJf5mCE/eKpEs8llIIVjbRmzA8efprrTE1YZTlzDNcj4RwNug2HO9AbsWNgyyXZlOmfkTyQcOdM/1FLXZZiNToW4A9By9eddbZzpAqqsyqboJboOOVB8o6tx9aYNWxH1YIkCpkJsFbgo6ChvlDd631cF8zKLE3Gir1AtRhWZ4on0nZS0jD5F4ev+ahsvAQXK8afGqoWBbcuLb/30okcRSLM1zFkKk7nOTr/eow7ZxLiltaO6xg8ADqT1Nv7UEBH7qiZtGW0oHFuP3k0mMfBFlKYRz/y/rnI2vckD0/CohZ8TgWdWAxBZlLevGuJdGw0ZP18rd5K3QDX0vYU3DkfvDFMlsq2uOtvytUspBYRlxEiSxEoEVlkTrfltUdmuH74soXvB8AGjDnaq8LmLByYyDR2JZk4WGlWkCJjYRH4U7qw6VLGKiIHZNns5jezDiovwNWmYAiOXxRyrYSH4hppeq8W+JVSAzyXMTaXHG3nTHYfTYwbqskdirDQ229aTGMiW8Iwc2YP8hG9hrcGiiJaYwSm8ka6SJofUUDll7WSx8Ij0vsNvaom7t8ZmJMEi2CuRo3Q0hjktPLLhZT9apzI6jKSOdSHZ8P3kpyTQuR3gG3UjkaCdyJBJiIs6X0dN0pmdlIfOJoJdC1rkefOkAUjd2UmmFwVymaI8DzHKjcXiKTDv8Ow8LpqR+ulKw5MLjJIr4VxpfXL/AIrgqR6HPh2JuCDdT6UmMbEzZPq2M6qNChs6jy40cb5w3dZXPzKoyn1U0l2dSGnjzcRNEbEVLAyqJYnScLrc+Fx60sANQqf+WAbfFHt/Y7ehrmkV2yMQTwjmW3s1LcNMoxcBKyqNQdQelSJFxC2ACud45daMAHIchCd4U/8Ain8St5GiZ8kYD/VC97OCyehG1JRyqGKWMgcFfxKfI/nXRXCH6JICBvBJt5c6MANZrKHZsg+Vic6e+4rixdc0iZwNnHjHvuKQroD9Q30WfjG/wt5f4rmsTfKcLP8Aa+V/XY0wHiQvYKx/7kbP7qdaCSQRNmlUoNu9huB6jhQs2dPr41Zhp4hofJhUAuUzYaVmA3iJufQ0CGZSoEqBXRtpITkP5GpBLi92I4Z8OGPveq6PC0hMY7uY7qPq2/I0d3GjZwf5oMx96pCZ582Z2Y3K6aHdybf4FuF6eMMwVZGdXQFnZhexI0Avba/3Uhw30tUjezuQ0zXuEUHQfrrW/jMBJH2asj4OWV0YsFKNdNOPIbe2tdGODHJgNfuIgPFK4aUIRqWv+varEdjiXA+JIwHJ5nX3pTZhioWXK85j8Qtog5+4qY1VpjhozmjXWeX7THhUvooXGR+6ULaI7jvDzBOtWiAZJFlGUuAIlHIcvWlQjv5CvhOFibS43I/AVOGfv8U+Lc+CIFIj5bn8PekxhLI6RJKwBxDyAEW0RSdqbFaLGyhfEGXOfPalYQ58NiMS+83it0tYV2HAm7NWQk94Fvn43vzqWNDIYu8wsmFzAOwJI/7taKNvpWSJgVeIgsV58hQYebLgPpUgGd11tRYUHC4BmbV7E3O9JlBZhiZ3WXQRnwSjn+dE7GSNMSQLwsdDs3WgwQP7ptwZSxHnXYI5+x1A3y2pNAOue4OKhGZJVBeNtz5USEyRXgIkW3jifUj8qrqXPZMDxaNGoYedtac6jEQpPh2CyWuL8fOk0MJJBG6d2xWN9CrfKfwony4eTMCYgeI1Q0sPHjYQJlKS2tY73ohIyIYMbZozoslvvpAMkvChLxh4GNzl4dalMwXPhJBLGd421v5UEJbDwvFMS0ZU5XAvYdamCISQ2UguvwyIbXFAwoZBHJeH6sjRoXP3URK4Zy5X6p+Q1U9aVBOuIV8NjVHepproSOddmnwJO8+HOxGpUfjSAZGkkDGbBESQsdYr/dUgrKxOHsWHxQSCx9OVLWJJR32AkCNfYbE8iK7OuJfJMvcYpBowP48aAGBmtnwhYOp8cD8fMVzFMSQ8BAlX4o3Fve21LeVomX6aLHZZ49B6/q1FiUBZWaQBj8Eo0DdDQIPvRMe6cBJR/pSC4Pka6Ms6uISySJ8UT6g0qSTMvd41LKPhlTgfwrnFinevlcDwTrswpgMRsyFowFI0bKbEHqKj6uUXJZHH+onD86CVmjIbERsp/jw/iK6+cd4v1o/ixGze1ABOZGS0yJio+DJ8Q9K6J4AtkxssAHyNuPehvpnBLW+eMeIea1wmifV+4c83BB+6qRLMbDMIjFIxbV87AfFKQdSen+K9ji/2j7PmilhhSZpmhY5DGvhJFhrfTjXjIy0GBkxVw0r3bUaC5sAPKpljbC4VUikPeTsFeUjXU710JmO1MPD3MxCsGbLmllvoTwH65VEUgTCTuPmZrfzUUq93icHh4/Cjk5uoANqa0QzzSmxCmwS2m29Zs0QsIYOzSiC8uTQdaJAF7KsDoEtcUGHZv3fLimN5Jbsb8OQo54cnZRQMfg1POkxomNu67IGf+GPuobHDdkCP5iuW3U0bJ3hggJ8BUM3XSimUy9pxQFvAi57W3P6NHsYwKvcJhn1IQX+6l4NimCkjl2S668rVJUydrWJsEjuLedqIL3mMmRj4e71HPepGiMIyw9n3kGhX/wBV0GbA4UCQFkJOo4XP+aPCp38LxSG6qxUeVBh2bvzhWOZLaXpAg1U4aLNCO8hY3KjcA8qJUOsuCYEMNUOx/I1xjOHlUIxKO+TIdh1FQydziYzGcokBzAcaGMNxHjIclisi89wRR4NjNhmw+IH1oup5HrQ46HKgxUbFJE5caiUn6bCwNiyXNqkDsFMIGOHnXKQLDqK5opMFI02H8cTEZkH30ztKBZcOJCbONQw4HnRdlucRgwZNyLGh9ZGRaDtACRTllGzDQjzoY8TLhZRBiwCr6K/PzpWFizSYhcxDxnRxyq00YxeCtLuNL0e8CEYyBsN/xmEJHF04MONNYxY2Fe98LEXVhuKDAOzxtFIc4Xwm/HlXRwmFzh85MZBKgj4fKmBBlkiXuMcA8R2ltf35UTfUxhTlmwltAdSt/vFdgZDO7QTAOF8NzxFEuHEXeojHIHtlOo/xSAEh4AHwzBomNu7bUehqB3dioJhY6lTqh/XSuwjn6M6GxQG2U7VMq9xka+ZHNsh4etMWQlaWPQLdf5DdT+IpV4VfOh7pm3+yfPhTpcKO6MsMjRMNsu1Iw85mJWZVYjQm29CAYQSc4bI/20NwfOpz4gaNh1cj5gd6lcGA5MEjREi5A1B9KrieRbi435GqQmf/2Q=="/>
          <p:cNvSpPr>
            <a:spLocks noChangeAspect="1" noChangeArrowheads="1"/>
          </p:cNvSpPr>
          <p:nvPr/>
        </p:nvSpPr>
        <p:spPr bwMode="auto">
          <a:xfrm>
            <a:off x="155575" y="-555625"/>
            <a:ext cx="17621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16389" name="Picture 6" descr="http://static.newworldencyclopedia.org/thumb/a/aa/Lower_antelope_3_md.jpg/350px-Lower_antelope_3_m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076700"/>
            <a:ext cx="3719804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http://cals.arizona.edu/extension/riparian/images/ch4_fi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572000"/>
            <a:ext cx="2877658" cy="215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sz="4500" dirty="0" smtClean="0"/>
              <a:t>Weathering, Erosion and Deposition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10200"/>
          </a:xfrm>
        </p:spPr>
        <p:txBody>
          <a:bodyPr/>
          <a:lstStyle/>
          <a:p>
            <a:r>
              <a:rPr lang="en-US" sz="2800" b="1" dirty="0" smtClean="0"/>
              <a:t>Weathering</a:t>
            </a:r>
            <a:r>
              <a:rPr lang="en-US" sz="2800" dirty="0" smtClean="0"/>
              <a:t> is any process that breaks rocks into sediments</a:t>
            </a:r>
          </a:p>
          <a:p>
            <a:pPr lvl="1"/>
            <a:r>
              <a:rPr lang="en-US" sz="2600" dirty="0" smtClean="0"/>
              <a:t>Chemical weathering takes place when the minerals in rocks change into new substances</a:t>
            </a:r>
          </a:p>
          <a:p>
            <a:r>
              <a:rPr lang="en-US" sz="2800" b="1" dirty="0" smtClean="0"/>
              <a:t>Erosion</a:t>
            </a:r>
            <a:r>
              <a:rPr lang="en-US" sz="2800" dirty="0" smtClean="0"/>
              <a:t> involves weathering and the transportation of sediments</a:t>
            </a:r>
          </a:p>
          <a:p>
            <a:r>
              <a:rPr lang="en-US" sz="2800" b="1" dirty="0" smtClean="0"/>
              <a:t>Deposition</a:t>
            </a:r>
            <a:r>
              <a:rPr lang="en-US" sz="2800" dirty="0" smtClean="0"/>
              <a:t> is the process when water, wind, ice or gravity loses energy causing                            sediments to drop</a:t>
            </a:r>
          </a:p>
          <a:p>
            <a:pPr lvl="1"/>
            <a:r>
              <a:rPr lang="en-US" sz="2600" dirty="0" smtClean="0"/>
              <a:t>Larger sediments are deposited first,                     smaller sediments are dropped later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http://regentsearth.com/Tests/Clips/sedimentar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399" y="4495800"/>
            <a:ext cx="395060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r>
              <a:rPr lang="en-US" smtClean="0"/>
              <a:t>Compaction and Cementation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114800"/>
          </a:xfrm>
        </p:spPr>
        <p:txBody>
          <a:bodyPr/>
          <a:lstStyle/>
          <a:p>
            <a:r>
              <a:rPr lang="en-US" sz="3000" dirty="0" smtClean="0"/>
              <a:t>Once sediments are deposited, they become </a:t>
            </a:r>
            <a:r>
              <a:rPr lang="en-US" sz="3000" dirty="0" err="1" smtClean="0"/>
              <a:t>lithified</a:t>
            </a:r>
            <a:r>
              <a:rPr lang="en-US" sz="3000" dirty="0" smtClean="0"/>
              <a:t> or turned into rock</a:t>
            </a:r>
          </a:p>
          <a:p>
            <a:r>
              <a:rPr lang="en-US" sz="3000" b="1" dirty="0" smtClean="0"/>
              <a:t>Compaction</a:t>
            </a:r>
            <a:r>
              <a:rPr lang="en-US" sz="3000" dirty="0" smtClean="0"/>
              <a:t> is a process that squeezes, or compacts, sediments, pushing water out</a:t>
            </a:r>
          </a:p>
          <a:p>
            <a:pPr lvl="1"/>
            <a:r>
              <a:rPr lang="en-US" sz="2600" dirty="0" smtClean="0"/>
              <a:t>Compaction is caused by the weight of sediments</a:t>
            </a:r>
          </a:p>
          <a:p>
            <a:r>
              <a:rPr lang="en-US" sz="3000" b="1" dirty="0" smtClean="0"/>
              <a:t>Cementation</a:t>
            </a:r>
            <a:r>
              <a:rPr lang="en-US" sz="3000" dirty="0" smtClean="0"/>
              <a:t> takes place when dissolved minerals are deposited in the tiny spaces among the sediments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Classification of Sedimentary Rocks</a:t>
            </a:r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304800" y="1935163"/>
            <a:ext cx="8610600" cy="4389437"/>
          </a:xfrm>
        </p:spPr>
        <p:txBody>
          <a:bodyPr/>
          <a:lstStyle/>
          <a:p>
            <a:r>
              <a:rPr lang="en-US" sz="3000" dirty="0" smtClean="0"/>
              <a:t>Sedimentary Rocks can be classified into two main groups according to the way they form</a:t>
            </a:r>
          </a:p>
          <a:p>
            <a:pPr lvl="1"/>
            <a:r>
              <a:rPr lang="en-US" sz="2800" dirty="0" smtClean="0"/>
              <a:t>Clastic – rocks that are made of weathered bits of rocks and minerals</a:t>
            </a:r>
          </a:p>
          <a:p>
            <a:pPr lvl="1"/>
            <a:r>
              <a:rPr lang="en-US" sz="2800" dirty="0" smtClean="0"/>
              <a:t>Chemical – forms when dissolved minerals precipitate from water solutions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Clastic Sedimentary Rocks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52400" y="1935163"/>
            <a:ext cx="8763000" cy="4694237"/>
          </a:xfrm>
        </p:spPr>
        <p:txBody>
          <a:bodyPr/>
          <a:lstStyle/>
          <a:p>
            <a:r>
              <a:rPr lang="en-US" sz="3000" dirty="0" smtClean="0"/>
              <a:t>Clastic sedimentary rocks are made of weathered bits of rocks and minerals</a:t>
            </a:r>
          </a:p>
          <a:p>
            <a:r>
              <a:rPr lang="en-US" sz="3000" dirty="0" smtClean="0"/>
              <a:t>Clastic sedimentary rocks can be grouped according to the size of the sediments in the rocks</a:t>
            </a:r>
          </a:p>
          <a:p>
            <a:pPr lvl="1"/>
            <a:r>
              <a:rPr lang="en-US" sz="2800" dirty="0" smtClean="0"/>
              <a:t>Conglomerate rocks are made up of rounded, gravel-size or larger particles</a:t>
            </a:r>
          </a:p>
          <a:p>
            <a:pPr lvl="1"/>
            <a:r>
              <a:rPr lang="en-US" sz="2800" dirty="0" err="1" smtClean="0"/>
              <a:t>Breccia</a:t>
            </a:r>
            <a:r>
              <a:rPr lang="en-US" sz="2800" dirty="0" smtClean="0"/>
              <a:t> rocks have angular particles</a:t>
            </a:r>
          </a:p>
          <a:p>
            <a:pPr lvl="1"/>
            <a:r>
              <a:rPr lang="en-US" sz="2800" dirty="0" smtClean="0"/>
              <a:t>Sandstone rocks have sediments that are sand-sized grains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09600" y="2819400"/>
            <a:ext cx="7851648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Clastic Sedimentary Rocks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type="subTitle" idx="1"/>
          </p:nvPr>
        </p:nvSpPr>
        <p:spPr>
          <a:xfrm>
            <a:off x="152400" y="2743200"/>
            <a:ext cx="2216150" cy="609600"/>
          </a:xfrm>
        </p:spPr>
        <p:txBody>
          <a:bodyPr/>
          <a:lstStyle/>
          <a:p>
            <a:pPr marR="0"/>
            <a:r>
              <a:rPr lang="en-US" smtClean="0"/>
              <a:t>Conglomerate</a:t>
            </a:r>
          </a:p>
        </p:txBody>
      </p:sp>
      <p:pic>
        <p:nvPicPr>
          <p:cNvPr id="21507" name="Picture 2" descr="http://geology.com/rocks/pictures/conglomer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715000" y="5791200"/>
            <a:ext cx="1828800" cy="6556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2600" dirty="0">
                <a:latin typeface="+mn-lt"/>
                <a:cs typeface="+mn-cs"/>
              </a:rPr>
              <a:t>Sandstone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95800" y="152400"/>
            <a:ext cx="1447800" cy="6556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US" sz="2600" dirty="0" err="1">
                <a:latin typeface="+mn-lt"/>
                <a:cs typeface="+mn-cs"/>
              </a:rPr>
              <a:t>Breccia</a:t>
            </a:r>
            <a:endParaRPr lang="en-US" sz="2600" dirty="0">
              <a:latin typeface="+mn-lt"/>
              <a:cs typeface="+mn-cs"/>
            </a:endParaRPr>
          </a:p>
        </p:txBody>
      </p:sp>
      <p:pic>
        <p:nvPicPr>
          <p:cNvPr id="21510" name="Picture 2" descr="http://www.xian.cgs.gov.cn/uploadfile/english/uploadfile/200809/200809101007485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6096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" descr="http://geology.com/rocks/pictures/sandst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962400"/>
            <a:ext cx="3454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2400" y="704850"/>
            <a:ext cx="8839200" cy="1143000"/>
          </a:xfrm>
        </p:spPr>
        <p:txBody>
          <a:bodyPr/>
          <a:lstStyle/>
          <a:p>
            <a:r>
              <a:rPr lang="en-US" sz="3700" dirty="0" smtClean="0"/>
              <a:t>Chemical and Biochemical Sedimentary Rocks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28600" y="1935163"/>
            <a:ext cx="8763000" cy="4694237"/>
          </a:xfrm>
        </p:spPr>
        <p:txBody>
          <a:bodyPr/>
          <a:lstStyle/>
          <a:p>
            <a:r>
              <a:rPr lang="en-US" sz="3000" dirty="0" smtClean="0"/>
              <a:t>Chemical sedimentary rocks forms when dissolved minerals precipitate from water solutions</a:t>
            </a:r>
          </a:p>
          <a:p>
            <a:r>
              <a:rPr lang="en-US" sz="3000" dirty="0" smtClean="0"/>
              <a:t>The precipitation generally occurs when water evaporates or boils off leaving a solid product</a:t>
            </a:r>
          </a:p>
          <a:p>
            <a:pPr lvl="1"/>
            <a:r>
              <a:rPr lang="en-US" sz="2800" dirty="0" smtClean="0"/>
              <a:t>Examples include limestone, rock salt, </a:t>
            </a:r>
            <a:r>
              <a:rPr lang="en-US" sz="2800" dirty="0" err="1" smtClean="0"/>
              <a:t>chert</a:t>
            </a:r>
            <a:r>
              <a:rPr lang="en-US" sz="2800" dirty="0" smtClean="0"/>
              <a:t>, flint and rock gypsum</a:t>
            </a:r>
          </a:p>
          <a:p>
            <a:r>
              <a:rPr lang="en-US" sz="3000" dirty="0" smtClean="0"/>
              <a:t>Biochemical sedimentary rocks contain shells and skeletal remains of organisms that settle to the ocean floor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1699</TotalTime>
  <Words>556</Words>
  <Application>Microsoft Office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Sedimentary Rock</vt:lpstr>
      <vt:lpstr>Sedimentary Rocks</vt:lpstr>
      <vt:lpstr>Formation of Sedimentary Rocks</vt:lpstr>
      <vt:lpstr>Weathering, Erosion and Deposition</vt:lpstr>
      <vt:lpstr>Compaction and Cementation</vt:lpstr>
      <vt:lpstr>Classification of Sedimentary Rocks</vt:lpstr>
      <vt:lpstr>Clastic Sedimentary Rocks</vt:lpstr>
      <vt:lpstr>Clastic Sedimentary Rocks</vt:lpstr>
      <vt:lpstr>Chemical and Biochemical Sedimentary Rocks</vt:lpstr>
      <vt:lpstr>Chemical Sedimentary Rocks</vt:lpstr>
      <vt:lpstr>Biochemical Sedimentary Rocks</vt:lpstr>
      <vt:lpstr>Features of some Sedimentary Rocks</vt:lpstr>
      <vt:lpstr>Slide 13</vt:lpstr>
      <vt:lpstr>Summary of Sedimentary Rocks</vt:lpstr>
      <vt:lpstr>(Table 2 on page 79)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Sedimentary Rocks</dc:title>
  <dc:creator>amanda1.newman</dc:creator>
  <cp:lastModifiedBy>amanda1.newman</cp:lastModifiedBy>
  <cp:revision>64</cp:revision>
  <dcterms:created xsi:type="dcterms:W3CDTF">2010-09-20T13:43:23Z</dcterms:created>
  <dcterms:modified xsi:type="dcterms:W3CDTF">2013-09-24T16:33:36Z</dcterms:modified>
</cp:coreProperties>
</file>