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7" autoAdjust="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C7F3-2850-404D-963F-4C8784FA468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B038C7-1D18-4C9E-90FF-CF34F41ADD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C7F3-2850-404D-963F-4C8784FA468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38C7-1D18-4C9E-90FF-CF34F41A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5B038C7-1D18-4C9E-90FF-CF34F41ADD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C7F3-2850-404D-963F-4C8784FA468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C7F3-2850-404D-963F-4C8784FA468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5B038C7-1D18-4C9E-90FF-CF34F41ADD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C7F3-2850-404D-963F-4C8784FA468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B038C7-1D18-4C9E-90FF-CF34F41ADD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A45C7F3-2850-404D-963F-4C8784FA468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038C7-1D18-4C9E-90FF-CF34F41ADD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C7F3-2850-404D-963F-4C8784FA468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5B038C7-1D18-4C9E-90FF-CF34F41ADD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C7F3-2850-404D-963F-4C8784FA468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5B038C7-1D18-4C9E-90FF-CF34F41A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C7F3-2850-404D-963F-4C8784FA468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B038C7-1D18-4C9E-90FF-CF34F41AD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B038C7-1D18-4C9E-90FF-CF34F41ADD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C7F3-2850-404D-963F-4C8784FA468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5B038C7-1D18-4C9E-90FF-CF34F41ADD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A45C7F3-2850-404D-963F-4C8784FA468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A45C7F3-2850-404D-963F-4C8784FA468F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B038C7-1D18-4C9E-90FF-CF34F41ADD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9812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Section 4.1 and 4.2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Renewable Resources</a:t>
            </a:r>
            <a:endParaRPr lang="en-US" sz="6000" dirty="0"/>
          </a:p>
        </p:txBody>
      </p:sp>
      <p:pic>
        <p:nvPicPr>
          <p:cNvPr id="5122" name="Picture 2" descr="http://image.wistatutor.com/content/feed/tvcs/renewable2Benerg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124200"/>
            <a:ext cx="5108710" cy="3357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Renewable Resource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68952"/>
          </a:xfrm>
        </p:spPr>
        <p:txBody>
          <a:bodyPr>
            <a:normAutofit/>
          </a:bodyPr>
          <a:lstStyle/>
          <a:p>
            <a:r>
              <a:rPr lang="en-US" dirty="0" smtClean="0"/>
              <a:t>A resource that can be replenished over a fairly short time period such as months, years, or decades</a:t>
            </a:r>
          </a:p>
          <a:p>
            <a:r>
              <a:rPr lang="en-US" dirty="0" smtClean="0"/>
              <a:t>Examples include </a:t>
            </a:r>
            <a:r>
              <a:rPr lang="en-US" b="1" dirty="0" smtClean="0"/>
              <a:t>plants</a:t>
            </a:r>
            <a:r>
              <a:rPr lang="en-US" dirty="0" smtClean="0"/>
              <a:t> and </a:t>
            </a:r>
            <a:r>
              <a:rPr lang="en-US" b="1" dirty="0" smtClean="0"/>
              <a:t>animals</a:t>
            </a:r>
            <a:r>
              <a:rPr lang="en-US" dirty="0" smtClean="0"/>
              <a:t> for food, </a:t>
            </a:r>
            <a:r>
              <a:rPr lang="en-US" b="1" dirty="0" smtClean="0"/>
              <a:t>natural fibers </a:t>
            </a:r>
            <a:r>
              <a:rPr lang="en-US" dirty="0" smtClean="0"/>
              <a:t>for clothing, and </a:t>
            </a:r>
            <a:r>
              <a:rPr lang="en-US" b="1" dirty="0" smtClean="0"/>
              <a:t>trees</a:t>
            </a:r>
            <a:r>
              <a:rPr lang="en-US" dirty="0" smtClean="0"/>
              <a:t> for lumber and paper</a:t>
            </a:r>
          </a:p>
          <a:p>
            <a:r>
              <a:rPr lang="en-US" dirty="0" smtClean="0"/>
              <a:t>Energy from flowing water,</a:t>
            </a:r>
          </a:p>
          <a:p>
            <a:pPr>
              <a:buNone/>
            </a:pPr>
            <a:r>
              <a:rPr lang="en-US" dirty="0" smtClean="0"/>
              <a:t>    wind, and the sun are also </a:t>
            </a:r>
          </a:p>
          <a:p>
            <a:pPr>
              <a:buNone/>
            </a:pPr>
            <a:r>
              <a:rPr lang="en-US" dirty="0" smtClean="0"/>
              <a:t>    renewable resources</a:t>
            </a:r>
            <a:endParaRPr lang="en-US" dirty="0"/>
          </a:p>
        </p:txBody>
      </p:sp>
      <p:pic>
        <p:nvPicPr>
          <p:cNvPr id="4098" name="Picture 2" descr="http://alaska.fws.gov/fire/role/unit3/images/III-1_hal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352800"/>
            <a:ext cx="33528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Hydroelectric Energy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Hydroelectric energy is the power that falling water generates</a:t>
            </a:r>
          </a:p>
          <a:p>
            <a:r>
              <a:rPr lang="en-US" dirty="0" smtClean="0"/>
              <a:t>Water held in a reservoir behind a dam is a form of stored energy that can be released through the dam to produce electric power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Hydroelectric dams stop producing</a:t>
            </a:r>
          </a:p>
          <a:p>
            <a:pPr lvl="1">
              <a:buNone/>
            </a:pPr>
            <a:r>
              <a:rPr lang="en-US" dirty="0" smtClean="0"/>
              <a:t>     energy when sediment fills the </a:t>
            </a:r>
          </a:p>
          <a:p>
            <a:pPr lvl="1">
              <a:buNone/>
            </a:pPr>
            <a:r>
              <a:rPr lang="en-US" dirty="0" smtClean="0"/>
              <a:t>     reservoir</a:t>
            </a:r>
          </a:p>
          <a:p>
            <a:pPr lvl="1"/>
            <a:r>
              <a:rPr lang="en-US" dirty="0" smtClean="0"/>
              <a:t>Availability of appropriate sites-needs</a:t>
            </a:r>
          </a:p>
          <a:p>
            <a:pPr lvl="1">
              <a:buNone/>
            </a:pPr>
            <a:r>
              <a:rPr lang="en-US" dirty="0" smtClean="0"/>
              <a:t>     height for the water to fall and a high</a:t>
            </a:r>
          </a:p>
          <a:p>
            <a:pPr lvl="1">
              <a:buNone/>
            </a:pPr>
            <a:r>
              <a:rPr lang="en-US" dirty="0" smtClean="0"/>
              <a:t>     rate of flow</a:t>
            </a:r>
          </a:p>
          <a:p>
            <a:pPr lvl="1"/>
            <a:r>
              <a:rPr lang="en-US" dirty="0" smtClean="0"/>
              <a:t>Future expansion is limited</a:t>
            </a:r>
            <a:endParaRPr lang="en-US" dirty="0"/>
          </a:p>
        </p:txBody>
      </p:sp>
      <p:pic>
        <p:nvPicPr>
          <p:cNvPr id="3074" name="Picture 2" descr="http://www.drac-ltd.com/images/products/renewable-energy-resources/power_of_wa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152013"/>
            <a:ext cx="3694418" cy="3020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Tidal Power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0" y="1981200"/>
            <a:ext cx="4343400" cy="220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dam is built across coastal areas with a large tidal range. The in-and-out flow of water drives turbines and electric generators</a:t>
            </a:r>
          </a:p>
          <a:p>
            <a:endParaRPr lang="en-US" dirty="0"/>
          </a:p>
        </p:txBody>
      </p:sp>
      <p:pic>
        <p:nvPicPr>
          <p:cNvPr id="3074" name="Picture 2" descr="http://www.reuk.co.uk/OtherImages/la-rance-tidal-power-pl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9737" y="4114800"/>
            <a:ext cx="3629463" cy="2743200"/>
          </a:xfrm>
          <a:prstGeom prst="rect">
            <a:avLst/>
          </a:prstGeom>
          <a:noFill/>
        </p:spPr>
      </p:pic>
      <p:pic>
        <p:nvPicPr>
          <p:cNvPr id="3076" name="Picture 4" descr="http://www.solarpowerwindenergy.org/wp-content/uploads/2010/01/tidal_thum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981200"/>
            <a:ext cx="4495800" cy="4495800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447800"/>
            <a:ext cx="850392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Tidal power is generating energy from the ocean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Wind Energy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Wind energy is used for electricity, to power sailing ships, windmills for grinding grain, and wind turbines</a:t>
            </a:r>
          </a:p>
          <a:p>
            <a:r>
              <a:rPr lang="en-US" dirty="0" smtClean="0"/>
              <a:t>Wind energy disadvantages:</a:t>
            </a:r>
          </a:p>
          <a:p>
            <a:pPr lvl="1"/>
            <a:r>
              <a:rPr lang="en-US" dirty="0" smtClean="0"/>
              <a:t>Cost and availability of land</a:t>
            </a:r>
          </a:p>
          <a:p>
            <a:pPr lvl="1">
              <a:buNone/>
            </a:pPr>
            <a:r>
              <a:rPr lang="en-US" dirty="0" smtClean="0"/>
              <a:t>     in populated areas</a:t>
            </a:r>
          </a:p>
          <a:p>
            <a:pPr lvl="1"/>
            <a:r>
              <a:rPr lang="en-US" dirty="0" smtClean="0"/>
              <a:t>Noise pollution</a:t>
            </a:r>
          </a:p>
          <a:p>
            <a:pPr lvl="1"/>
            <a:r>
              <a:rPr lang="en-US" dirty="0" smtClean="0"/>
              <a:t>Need for technical advances</a:t>
            </a:r>
            <a:endParaRPr lang="en-US" dirty="0"/>
          </a:p>
        </p:txBody>
      </p:sp>
      <p:pic>
        <p:nvPicPr>
          <p:cNvPr id="2050" name="Picture 2" descr="http://www.energyadvisor.coop/images/img-renewable-resourc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5062" y="3352800"/>
            <a:ext cx="4566538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Solar Energy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Solar energy is the direct use of the sun’s rays to supply heat or electricity</a:t>
            </a:r>
          </a:p>
          <a:p>
            <a:r>
              <a:rPr lang="en-US" dirty="0" smtClean="0"/>
              <a:t>Two advantages: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Solar energy is free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Solar energy is non-polluting</a:t>
            </a:r>
          </a:p>
          <a:p>
            <a:pPr marL="457200" indent="-457200"/>
            <a:r>
              <a:rPr lang="en-US" dirty="0" smtClean="0"/>
              <a:t>There are some disadvantages to using solar energy</a:t>
            </a:r>
          </a:p>
          <a:p>
            <a:pPr marL="731520" lvl="1" indent="-457200"/>
            <a:r>
              <a:rPr lang="en-US" dirty="0" smtClean="0"/>
              <a:t>The equipment and installation to use the energy collected is expensive</a:t>
            </a:r>
          </a:p>
          <a:p>
            <a:pPr marL="731520" lvl="1" indent="-457200"/>
            <a:r>
              <a:rPr lang="en-US" dirty="0" smtClean="0"/>
              <a:t>Another heating unit is needed when there is less solar energy – cloudy days, winter time, at night</a:t>
            </a:r>
          </a:p>
        </p:txBody>
      </p:sp>
      <p:pic>
        <p:nvPicPr>
          <p:cNvPr id="1026" name="Picture 2" descr="http://www.blewbury.co.uk/energy/images/P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981200"/>
            <a:ext cx="2744856" cy="1803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Geothermal Energy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032248" cy="4568952"/>
          </a:xfrm>
        </p:spPr>
        <p:txBody>
          <a:bodyPr>
            <a:normAutofit/>
          </a:bodyPr>
          <a:lstStyle/>
          <a:p>
            <a:r>
              <a:rPr lang="en-US" dirty="0" smtClean="0"/>
              <a:t>Geothermal energy is extracted from Earth’s internal heat, by tapping reservoirs of steam and hot water</a:t>
            </a:r>
          </a:p>
          <a:p>
            <a:r>
              <a:rPr lang="en-US" dirty="0" smtClean="0"/>
              <a:t>Disadvantage – when the hot fluids are pumped out, engineers have to drill new wells to maintain power production</a:t>
            </a:r>
          </a:p>
        </p:txBody>
      </p:sp>
      <p:pic>
        <p:nvPicPr>
          <p:cNvPr id="2050" name="Picture 2" descr="http://www.alternative-energy-resources.net/images/geothermal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1" y="1219200"/>
            <a:ext cx="3800826" cy="5279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Biomass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270248" cy="4572000"/>
          </a:xfrm>
        </p:spPr>
        <p:txBody>
          <a:bodyPr/>
          <a:lstStyle/>
          <a:p>
            <a:r>
              <a:rPr lang="en-US" dirty="0" smtClean="0"/>
              <a:t>Using plant debris or animal waste to produce heat energy </a:t>
            </a:r>
            <a:endParaRPr lang="en-US" sz="3100" dirty="0" smtClean="0"/>
          </a:p>
          <a:p>
            <a:r>
              <a:rPr lang="en-US" dirty="0" smtClean="0"/>
              <a:t>Main type of energy used in less developed countries because it’s </a:t>
            </a:r>
            <a:r>
              <a:rPr lang="en-US" dirty="0" smtClean="0"/>
              <a:t>available</a:t>
            </a:r>
            <a:endParaRPr lang="en-US" sz="3100" dirty="0" smtClean="0"/>
          </a:p>
          <a:p>
            <a:endParaRPr lang="en-US" dirty="0"/>
          </a:p>
        </p:txBody>
      </p:sp>
      <p:pic>
        <p:nvPicPr>
          <p:cNvPr id="1026" name="Picture 2" descr="https://encrypted-tbn2.gstatic.com/images?q=tbn:ANd9GcQOnmh433wBza34dmOxNK5KMbZz9Oe8iPf5Btmu9w9a9bgcyQw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3429000"/>
            <a:ext cx="4842510" cy="3124200"/>
          </a:xfrm>
          <a:prstGeom prst="rect">
            <a:avLst/>
          </a:prstGeom>
          <a:noFill/>
        </p:spPr>
      </p:pic>
      <p:pic>
        <p:nvPicPr>
          <p:cNvPr id="1028" name="Picture 4" descr="http://media.treehugger.com/assets/images/2011/10/bioma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00398" y="533400"/>
            <a:ext cx="3153102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1409</TotalTime>
  <Words>338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Renewable Resources</vt:lpstr>
      <vt:lpstr>Renewable Resource</vt:lpstr>
      <vt:lpstr>Hydroelectric Energy</vt:lpstr>
      <vt:lpstr>Tidal Power</vt:lpstr>
      <vt:lpstr>Wind Energy</vt:lpstr>
      <vt:lpstr>Solar Energy</vt:lpstr>
      <vt:lpstr>Geothermal Energy</vt:lpstr>
      <vt:lpstr>Biomass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Renewable Resources</dc:title>
  <dc:creator>amanda1.newman</dc:creator>
  <cp:lastModifiedBy>amanda1.newman</cp:lastModifiedBy>
  <cp:revision>40</cp:revision>
  <dcterms:created xsi:type="dcterms:W3CDTF">2010-09-23T13:31:02Z</dcterms:created>
  <dcterms:modified xsi:type="dcterms:W3CDTF">2013-10-30T16:41:45Z</dcterms:modified>
</cp:coreProperties>
</file>