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83ED-0903-4C03-AA3B-3B38D72BBC30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F540FA-9E08-4CEC-A1B4-33D769E2E0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83ED-0903-4C03-AA3B-3B38D72BBC30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40FA-9E08-4CEC-A1B4-33D769E2E0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83ED-0903-4C03-AA3B-3B38D72BBC30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40FA-9E08-4CEC-A1B4-33D769E2E0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A683ED-0903-4C03-AA3B-3B38D72BBC30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9F540FA-9E08-4CEC-A1B4-33D769E2E0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83ED-0903-4C03-AA3B-3B38D72BBC30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40FA-9E08-4CEC-A1B4-33D769E2E0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83ED-0903-4C03-AA3B-3B38D72BBC30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40FA-9E08-4CEC-A1B4-33D769E2E0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40FA-9E08-4CEC-A1B4-33D769E2E0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83ED-0903-4C03-AA3B-3B38D72BBC30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83ED-0903-4C03-AA3B-3B38D72BBC30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40FA-9E08-4CEC-A1B4-33D769E2E0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83ED-0903-4C03-AA3B-3B38D72BBC30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40FA-9E08-4CEC-A1B4-33D769E2E0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A683ED-0903-4C03-AA3B-3B38D72BBC30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F540FA-9E08-4CEC-A1B4-33D769E2E0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83ED-0903-4C03-AA3B-3B38D72BBC30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F540FA-9E08-4CEC-A1B4-33D769E2E0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3A683ED-0903-4C03-AA3B-3B38D72BBC30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9F540FA-9E08-4CEC-A1B4-33D769E2E0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A naturally occurring solid made of minerals or mineral like matter</a:t>
            </a:r>
          </a:p>
          <a:p>
            <a:pPr lvl="1"/>
            <a:r>
              <a:rPr lang="en-US" dirty="0" smtClean="0"/>
              <a:t>Means  that a rock can be made of </a:t>
            </a:r>
            <a:r>
              <a:rPr lang="en-US" u="sng" dirty="0" smtClean="0"/>
              <a:t>many</a:t>
            </a:r>
            <a:r>
              <a:rPr lang="en-US" dirty="0" smtClean="0"/>
              <a:t> minerals or just </a:t>
            </a:r>
            <a:r>
              <a:rPr lang="en-US" u="sng" dirty="0" smtClean="0"/>
              <a:t>one</a:t>
            </a:r>
            <a:r>
              <a:rPr lang="en-US" dirty="0" smtClean="0"/>
              <a:t> mineral. Every </a:t>
            </a:r>
            <a:r>
              <a:rPr lang="en-US" u="sng" dirty="0" smtClean="0"/>
              <a:t>mineral</a:t>
            </a:r>
            <a:r>
              <a:rPr lang="en-US" dirty="0" smtClean="0"/>
              <a:t> is a rock, but not every </a:t>
            </a:r>
            <a:r>
              <a:rPr lang="en-US" u="sng" dirty="0" smtClean="0"/>
              <a:t>rock</a:t>
            </a:r>
            <a:r>
              <a:rPr lang="en-US" dirty="0" smtClean="0"/>
              <a:t>  is a mineral</a:t>
            </a:r>
          </a:p>
          <a:p>
            <a:pPr lvl="2"/>
            <a:r>
              <a:rPr lang="en-US" dirty="0" smtClean="0"/>
              <a:t>Some rocks are made of </a:t>
            </a:r>
            <a:r>
              <a:rPr lang="en-US" u="sng" dirty="0" smtClean="0"/>
              <a:t>no</a:t>
            </a:r>
            <a:r>
              <a:rPr lang="en-US" dirty="0" smtClean="0"/>
              <a:t> minerals</a:t>
            </a:r>
          </a:p>
          <a:p>
            <a:pPr lvl="3"/>
            <a:r>
              <a:rPr lang="en-US" dirty="0" smtClean="0"/>
              <a:t>Example: </a:t>
            </a:r>
            <a:r>
              <a:rPr lang="en-US" u="sng" dirty="0" smtClean="0"/>
              <a:t>Coal</a:t>
            </a:r>
            <a:r>
              <a:rPr lang="en-US" dirty="0" smtClean="0"/>
              <a:t> (made of once living materials)</a:t>
            </a:r>
          </a:p>
          <a:p>
            <a:pPr lvl="1"/>
            <a:r>
              <a:rPr lang="en-US" dirty="0" smtClean="0"/>
              <a:t>Since Earth is a </a:t>
            </a:r>
            <a:r>
              <a:rPr lang="en-US" u="sng" dirty="0" smtClean="0"/>
              <a:t>system</a:t>
            </a:r>
            <a:r>
              <a:rPr lang="en-US" dirty="0" smtClean="0"/>
              <a:t>, then must conclude that the rocks that make up this Earth are part of this system that interact with each other in order to make new and different rock types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83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Sedimentary rocks are found on or near the </a:t>
            </a:r>
            <a:r>
              <a:rPr lang="en-US" u="sng" dirty="0" smtClean="0"/>
              <a:t>surface</a:t>
            </a:r>
            <a:r>
              <a:rPr lang="en-US" dirty="0" smtClean="0"/>
              <a:t> of </a:t>
            </a:r>
            <a:r>
              <a:rPr lang="en-US" dirty="0"/>
              <a:t>the </a:t>
            </a:r>
            <a:r>
              <a:rPr lang="en-US" dirty="0" smtClean="0"/>
              <a:t>Earth</a:t>
            </a:r>
          </a:p>
          <a:p>
            <a:pPr lvl="1"/>
            <a:r>
              <a:rPr lang="en-US" dirty="0" smtClean="0"/>
              <a:t>Wherever </a:t>
            </a:r>
            <a:r>
              <a:rPr lang="en-US" dirty="0"/>
              <a:t>rock is </a:t>
            </a:r>
            <a:r>
              <a:rPr lang="en-US" u="sng" dirty="0" smtClean="0"/>
              <a:t>eroded</a:t>
            </a:r>
            <a:r>
              <a:rPr lang="en-US" dirty="0" smtClean="0"/>
              <a:t> and </a:t>
            </a:r>
            <a:r>
              <a:rPr lang="en-US" dirty="0"/>
              <a:t>settles down, you will find </a:t>
            </a:r>
            <a:r>
              <a:rPr lang="en-US" dirty="0" smtClean="0"/>
              <a:t>sedimentary </a:t>
            </a:r>
            <a:r>
              <a:rPr lang="en-US" dirty="0"/>
              <a:t>rocks</a:t>
            </a:r>
          </a:p>
          <a:p>
            <a:r>
              <a:rPr lang="en-US" dirty="0" smtClean="0"/>
              <a:t>Characteristics </a:t>
            </a:r>
            <a:r>
              <a:rPr lang="en-US" dirty="0"/>
              <a:t>of this rock are grains of </a:t>
            </a:r>
            <a:r>
              <a:rPr lang="en-US" u="sng" dirty="0" smtClean="0"/>
              <a:t>sand and silt</a:t>
            </a:r>
            <a:r>
              <a:rPr lang="en-US" dirty="0" smtClean="0"/>
              <a:t>, flat </a:t>
            </a:r>
            <a:r>
              <a:rPr lang="en-US" u="sng" dirty="0" smtClean="0"/>
              <a:t>layers</a:t>
            </a:r>
            <a:r>
              <a:rPr lang="en-US" dirty="0" smtClean="0"/>
              <a:t> of </a:t>
            </a:r>
            <a:r>
              <a:rPr lang="en-US" dirty="0"/>
              <a:t>sediments, fossils, and </a:t>
            </a:r>
            <a:r>
              <a:rPr lang="en-US" u="sng" dirty="0" smtClean="0"/>
              <a:t>trace</a:t>
            </a:r>
            <a:r>
              <a:rPr lang="en-US" dirty="0" smtClean="0"/>
              <a:t> fossils </a:t>
            </a:r>
            <a:r>
              <a:rPr lang="en-US" dirty="0"/>
              <a:t>(imprints in the rock)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Rocks and Their Formations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482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62573"/>
            <a:ext cx="2286000" cy="203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686300"/>
            <a:ext cx="2533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4133042"/>
            <a:ext cx="189547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30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Metamorphic</a:t>
            </a:r>
            <a:r>
              <a:rPr lang="en-US" dirty="0" smtClean="0"/>
              <a:t> Rocks</a:t>
            </a:r>
          </a:p>
          <a:p>
            <a:pPr lvl="1"/>
            <a:r>
              <a:rPr lang="en-US" dirty="0" smtClean="0"/>
              <a:t>Form </a:t>
            </a:r>
            <a:r>
              <a:rPr lang="en-US" dirty="0"/>
              <a:t>from </a:t>
            </a:r>
            <a:r>
              <a:rPr lang="en-US" u="sng" dirty="0" smtClean="0"/>
              <a:t>heat</a:t>
            </a:r>
            <a:r>
              <a:rPr lang="en-US" dirty="0" smtClean="0"/>
              <a:t> and/or  </a:t>
            </a:r>
            <a:r>
              <a:rPr lang="en-US" u="sng" dirty="0" smtClean="0"/>
              <a:t>pressure</a:t>
            </a:r>
            <a:r>
              <a:rPr lang="en-US" dirty="0" smtClean="0"/>
              <a:t> being applied </a:t>
            </a:r>
            <a:r>
              <a:rPr lang="en-US" dirty="0"/>
              <a:t>to a hard rock, and the old rock becomes a new rock with new </a:t>
            </a:r>
            <a:r>
              <a:rPr lang="en-US" u="sng" dirty="0" smtClean="0"/>
              <a:t>properties</a:t>
            </a:r>
            <a:r>
              <a:rPr lang="en-US" dirty="0" smtClean="0"/>
              <a:t> and </a:t>
            </a:r>
            <a:r>
              <a:rPr lang="en-US" u="sng" dirty="0" smtClean="0"/>
              <a:t>characteristics</a:t>
            </a:r>
          </a:p>
          <a:p>
            <a:pPr lvl="2"/>
            <a:r>
              <a:rPr lang="en-US" dirty="0" smtClean="0"/>
              <a:t>Does </a:t>
            </a:r>
            <a:r>
              <a:rPr lang="en-US" dirty="0"/>
              <a:t>the rock have to be heated and pressurized in order to make a </a:t>
            </a:r>
            <a:r>
              <a:rPr lang="en-US" dirty="0" smtClean="0"/>
              <a:t>metamorphic </a:t>
            </a:r>
            <a:r>
              <a:rPr lang="en-US" dirty="0"/>
              <a:t>rock? </a:t>
            </a:r>
            <a:r>
              <a:rPr lang="en-US" u="sng" dirty="0" smtClean="0"/>
              <a:t>NO</a:t>
            </a:r>
          </a:p>
          <a:p>
            <a:pPr lvl="1"/>
            <a:r>
              <a:rPr lang="en-US" dirty="0" smtClean="0"/>
              <a:t>Characteristics </a:t>
            </a:r>
            <a:r>
              <a:rPr lang="en-US" dirty="0"/>
              <a:t>for this rock will be the </a:t>
            </a:r>
            <a:r>
              <a:rPr lang="en-US" u="sng" dirty="0" smtClean="0"/>
              <a:t>banded</a:t>
            </a:r>
            <a:r>
              <a:rPr lang="en-US" dirty="0" smtClean="0"/>
              <a:t> or </a:t>
            </a:r>
            <a:r>
              <a:rPr lang="en-US" u="sng" dirty="0" smtClean="0"/>
              <a:t>striped</a:t>
            </a:r>
            <a:r>
              <a:rPr lang="en-US" dirty="0" smtClean="0"/>
              <a:t> appearances that </a:t>
            </a:r>
            <a:r>
              <a:rPr lang="en-US" dirty="0"/>
              <a:t>are formed when the rock is heated and/or pressurized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Rocks and Their Formations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482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2" y="48768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12209"/>
            <a:ext cx="26765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051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Metamorphic </a:t>
            </a:r>
            <a:r>
              <a:rPr lang="en-US" dirty="0"/>
              <a:t>rocks are found in zones that are only a few kilometers below </a:t>
            </a:r>
            <a:r>
              <a:rPr lang="en-US" dirty="0" smtClean="0"/>
              <a:t>the </a:t>
            </a:r>
            <a:r>
              <a:rPr lang="en-US" u="sng" dirty="0" smtClean="0"/>
              <a:t>surface</a:t>
            </a:r>
            <a:r>
              <a:rPr lang="en-US" dirty="0" smtClean="0"/>
              <a:t> but </a:t>
            </a:r>
            <a:r>
              <a:rPr lang="en-US" dirty="0"/>
              <a:t>no further than </a:t>
            </a:r>
            <a:r>
              <a:rPr lang="en-US" dirty="0" smtClean="0"/>
              <a:t>that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What happens to rocks if you go further than a few kilometers? </a:t>
            </a:r>
            <a:r>
              <a:rPr lang="en-US" u="sng" dirty="0" smtClean="0"/>
              <a:t>Melts</a:t>
            </a:r>
          </a:p>
          <a:p>
            <a:pPr lvl="1"/>
            <a:r>
              <a:rPr lang="en-US" dirty="0" smtClean="0"/>
              <a:t>Metamorphic </a:t>
            </a:r>
            <a:r>
              <a:rPr lang="en-US" dirty="0"/>
              <a:t>rocks are also found near </a:t>
            </a:r>
            <a:r>
              <a:rPr lang="en-US" u="sng" dirty="0" smtClean="0"/>
              <a:t>mountain</a:t>
            </a:r>
            <a:r>
              <a:rPr lang="en-US" dirty="0" smtClean="0"/>
              <a:t> ranges </a:t>
            </a:r>
            <a:r>
              <a:rPr lang="en-US" dirty="0"/>
              <a:t>because of all the </a:t>
            </a:r>
            <a:r>
              <a:rPr lang="en-US" u="sng" dirty="0" smtClean="0"/>
              <a:t>plate</a:t>
            </a:r>
            <a:r>
              <a:rPr lang="en-US" dirty="0" smtClean="0"/>
              <a:t> movement </a:t>
            </a:r>
            <a:r>
              <a:rPr lang="en-US" dirty="0"/>
              <a:t>that is pushing and compressing the rocks of the mountains together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Rocks and Their Formations</a:t>
            </a:r>
          </a:p>
        </p:txBody>
      </p:sp>
    </p:spTree>
    <p:extLst>
      <p:ext uri="{BB962C8B-B14F-4D97-AF65-F5344CB8AC3E}">
        <p14:creationId xmlns:p14="http://schemas.microsoft.com/office/powerpoint/2010/main" val="767493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397924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440" y="533400"/>
            <a:ext cx="4433887" cy="295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05" y="3048000"/>
            <a:ext cx="3930035" cy="244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820" y="3461296"/>
            <a:ext cx="4197179" cy="314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91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04800"/>
            <a:ext cx="8229600" cy="1219200"/>
          </a:xfrm>
        </p:spPr>
        <p:txBody>
          <a:bodyPr/>
          <a:lstStyle/>
          <a:p>
            <a:r>
              <a:rPr lang="en-US" dirty="0" smtClean="0"/>
              <a:t>Rock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72000"/>
          </a:xfrm>
        </p:spPr>
        <p:txBody>
          <a:bodyPr/>
          <a:lstStyle/>
          <a:p>
            <a:r>
              <a:rPr lang="en-US" u="sng" dirty="0" smtClean="0"/>
              <a:t>Continuous changing of one rock type into another rock type</a:t>
            </a:r>
          </a:p>
          <a:p>
            <a:r>
              <a:rPr lang="en-US" dirty="0" smtClean="0"/>
              <a:t>Three types of rocks in the rock cycle are </a:t>
            </a:r>
            <a:r>
              <a:rPr lang="en-US" u="sng" dirty="0" smtClean="0"/>
              <a:t>igneous</a:t>
            </a:r>
            <a:r>
              <a:rPr lang="en-US" dirty="0" smtClean="0"/>
              <a:t>, </a:t>
            </a:r>
            <a:r>
              <a:rPr lang="en-US" u="sng" dirty="0" smtClean="0"/>
              <a:t>sedimentary</a:t>
            </a:r>
            <a:r>
              <a:rPr lang="en-US" dirty="0" smtClean="0"/>
              <a:t>, and </a:t>
            </a:r>
            <a:r>
              <a:rPr lang="en-US" u="sng" dirty="0" smtClean="0"/>
              <a:t>metamorphic</a:t>
            </a:r>
          </a:p>
          <a:p>
            <a:r>
              <a:rPr lang="en-US" dirty="0" smtClean="0"/>
              <a:t>ALL OF THESE ROCK TYPES ARE CLASSIFIED BY THEIR </a:t>
            </a:r>
            <a:r>
              <a:rPr lang="en-US" u="sng" dirty="0" smtClean="0"/>
              <a:t>ORIGINS</a:t>
            </a:r>
            <a:r>
              <a:rPr lang="en-US" dirty="0" smtClean="0"/>
              <a:t> (HOW THEY WERE FORMED)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352798"/>
            <a:ext cx="3276600" cy="382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66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7162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57400" y="5844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*** Rocks DO NOT have to complete the entire circle in order to become other rocks**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39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 for the Rock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power for this cycle comes from the two main power sources on Earth</a:t>
            </a:r>
          </a:p>
          <a:p>
            <a:pPr lvl="1"/>
            <a:r>
              <a:rPr lang="en-US" dirty="0" smtClean="0"/>
              <a:t>1. </a:t>
            </a:r>
            <a:r>
              <a:rPr lang="en-US" u="sng" dirty="0" smtClean="0"/>
              <a:t>Sun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Powers and adds energy for anything on the surface of the Earth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Rocks’ processes that are powered by the Sun  </a:t>
            </a:r>
            <a:r>
              <a:rPr lang="en-US" u="sng" dirty="0" smtClean="0">
                <a:sym typeface="Wingdings" panose="05000000000000000000" pitchFamily="2" charset="2"/>
              </a:rPr>
              <a:t>Sedimentary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2. </a:t>
            </a:r>
            <a:r>
              <a:rPr lang="en-US" u="sng" dirty="0" smtClean="0">
                <a:sym typeface="Wingdings" panose="05000000000000000000" pitchFamily="2" charset="2"/>
              </a:rPr>
              <a:t>Core</a:t>
            </a:r>
            <a:r>
              <a:rPr lang="en-US" dirty="0" smtClean="0">
                <a:sym typeface="Wingdings" panose="05000000000000000000" pitchFamily="2" charset="2"/>
              </a:rPr>
              <a:t>  (Sometimes referred to the Earth’s Interior) Powers and adds energy to anything under the surface of the Earth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Rocks’ processes that are powered by the earth’s interior  </a:t>
            </a:r>
            <a:r>
              <a:rPr lang="en-US" u="sng" dirty="0" smtClean="0">
                <a:sym typeface="Wingdings" panose="05000000000000000000" pitchFamily="2" charset="2"/>
              </a:rPr>
              <a:t>Igneous and Metamorphic</a:t>
            </a:r>
            <a:endParaRPr lang="en-US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1438275" cy="147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05400"/>
            <a:ext cx="1553294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65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u="sng" dirty="0" smtClean="0"/>
              <a:t>Igneous</a:t>
            </a:r>
            <a:r>
              <a:rPr lang="en-US" dirty="0" smtClean="0"/>
              <a:t> Rocks</a:t>
            </a:r>
          </a:p>
          <a:p>
            <a:pPr lvl="1"/>
            <a:r>
              <a:rPr lang="en-US" dirty="0" smtClean="0"/>
              <a:t>Formed from the </a:t>
            </a:r>
            <a:r>
              <a:rPr lang="en-US" u="sng" dirty="0" smtClean="0"/>
              <a:t>cooling</a:t>
            </a:r>
            <a:r>
              <a:rPr lang="en-US" dirty="0" smtClean="0"/>
              <a:t> or solidification of magma (which is found </a:t>
            </a:r>
            <a:r>
              <a:rPr lang="en-US" u="sng" dirty="0" smtClean="0"/>
              <a:t>underground</a:t>
            </a:r>
            <a:r>
              <a:rPr lang="en-US" dirty="0" smtClean="0"/>
              <a:t>) or lava (which is found </a:t>
            </a:r>
            <a:r>
              <a:rPr lang="en-US" u="sng" dirty="0" smtClean="0"/>
              <a:t>above</a:t>
            </a:r>
            <a:r>
              <a:rPr lang="en-US" dirty="0" smtClean="0"/>
              <a:t> ground)</a:t>
            </a:r>
          </a:p>
          <a:p>
            <a:pPr lvl="1"/>
            <a:r>
              <a:rPr lang="en-US" dirty="0" smtClean="0"/>
              <a:t>Characteristics that can be found in an igneous rock are </a:t>
            </a:r>
            <a:r>
              <a:rPr lang="en-US" u="sng" dirty="0" smtClean="0"/>
              <a:t>crystals</a:t>
            </a:r>
            <a:r>
              <a:rPr lang="en-US" dirty="0" smtClean="0"/>
              <a:t> and </a:t>
            </a:r>
            <a:r>
              <a:rPr lang="en-US" u="sng" dirty="0" smtClean="0"/>
              <a:t>holes</a:t>
            </a:r>
            <a:r>
              <a:rPr lang="en-US" dirty="0" smtClean="0"/>
              <a:t> from air pockets getting trapped in lava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Rocks and Their Formations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95" y="435292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50558"/>
            <a:ext cx="28860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660" y="4561445"/>
            <a:ext cx="27336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75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Igneous rocks form in three </a:t>
            </a:r>
            <a:r>
              <a:rPr lang="en-US" dirty="0" smtClean="0"/>
              <a:t>places:</a:t>
            </a:r>
          </a:p>
          <a:p>
            <a:pPr lvl="1"/>
            <a:r>
              <a:rPr lang="en-US" dirty="0" smtClean="0"/>
              <a:t>a</a:t>
            </a:r>
            <a:r>
              <a:rPr lang="en-US" dirty="0"/>
              <a:t>. </a:t>
            </a:r>
            <a:r>
              <a:rPr lang="en-US" u="sng" dirty="0" smtClean="0"/>
              <a:t>Under</a:t>
            </a:r>
            <a:r>
              <a:rPr lang="en-US" dirty="0" smtClean="0"/>
              <a:t> or </a:t>
            </a:r>
            <a:r>
              <a:rPr lang="en-US" u="sng" dirty="0" smtClean="0"/>
              <a:t>near</a:t>
            </a:r>
            <a:r>
              <a:rPr lang="en-US" dirty="0" smtClean="0"/>
              <a:t> </a:t>
            </a:r>
            <a:r>
              <a:rPr lang="en-US" dirty="0"/>
              <a:t>of a </a:t>
            </a:r>
            <a:r>
              <a:rPr lang="en-US" dirty="0" smtClean="0"/>
              <a:t>volcano</a:t>
            </a:r>
          </a:p>
          <a:p>
            <a:pPr lvl="1"/>
            <a:r>
              <a:rPr lang="en-US" dirty="0" smtClean="0"/>
              <a:t>b</a:t>
            </a:r>
            <a:r>
              <a:rPr lang="en-US" dirty="0"/>
              <a:t>. Very deep underground where the </a:t>
            </a:r>
            <a:r>
              <a:rPr lang="en-US" u="sng" dirty="0" smtClean="0"/>
              <a:t>crust</a:t>
            </a:r>
            <a:r>
              <a:rPr lang="en-US" dirty="0" smtClean="0"/>
              <a:t> melts </a:t>
            </a:r>
            <a:r>
              <a:rPr lang="en-US" dirty="0"/>
              <a:t>the rocks with </a:t>
            </a:r>
            <a:r>
              <a:rPr lang="en-US" dirty="0" smtClean="0"/>
              <a:t>heat </a:t>
            </a:r>
            <a:r>
              <a:rPr lang="en-US" dirty="0"/>
              <a:t>from the </a:t>
            </a:r>
            <a:r>
              <a:rPr lang="en-US" u="sng" dirty="0" smtClean="0"/>
              <a:t>core </a:t>
            </a:r>
          </a:p>
          <a:p>
            <a:pPr lvl="1"/>
            <a:r>
              <a:rPr lang="en-US" dirty="0" smtClean="0"/>
              <a:t>c</a:t>
            </a:r>
            <a:r>
              <a:rPr lang="en-US" dirty="0"/>
              <a:t>. Bottom of the </a:t>
            </a:r>
            <a:r>
              <a:rPr lang="en-US" u="sng" dirty="0" smtClean="0"/>
              <a:t>ocean floor </a:t>
            </a:r>
            <a:r>
              <a:rPr lang="en-US" dirty="0" smtClean="0"/>
              <a:t>where </a:t>
            </a:r>
            <a:r>
              <a:rPr lang="en-US" dirty="0"/>
              <a:t>the plates of the 	ocean floor have opened up and allowed material from </a:t>
            </a:r>
            <a:r>
              <a:rPr lang="en-US" dirty="0" smtClean="0"/>
              <a:t>	the </a:t>
            </a:r>
            <a:r>
              <a:rPr lang="en-US" u="sng" dirty="0" smtClean="0"/>
              <a:t>mantle</a:t>
            </a:r>
            <a:r>
              <a:rPr lang="en-US" dirty="0" smtClean="0"/>
              <a:t> to </a:t>
            </a:r>
            <a:r>
              <a:rPr lang="en-US" dirty="0"/>
              <a:t>escape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Rocks and Their Formations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92815"/>
            <a:ext cx="3048000" cy="211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292815"/>
            <a:ext cx="16002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300151"/>
            <a:ext cx="2667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66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types of Igneous </a:t>
            </a:r>
            <a:r>
              <a:rPr lang="en-US" dirty="0" smtClean="0"/>
              <a:t>Rocks</a:t>
            </a:r>
          </a:p>
          <a:p>
            <a:pPr lvl="1"/>
            <a:r>
              <a:rPr lang="en-US" dirty="0" smtClean="0"/>
              <a:t>a</a:t>
            </a:r>
            <a:r>
              <a:rPr lang="en-US" dirty="0"/>
              <a:t>. </a:t>
            </a:r>
            <a:r>
              <a:rPr lang="en-US" u="sng" dirty="0" smtClean="0"/>
              <a:t>Intrusive </a:t>
            </a:r>
            <a:r>
              <a:rPr lang="en-US" dirty="0" smtClean="0"/>
              <a:t>Igneous Rocks</a:t>
            </a:r>
          </a:p>
          <a:p>
            <a:pPr lvl="2"/>
            <a:r>
              <a:rPr lang="en-US" dirty="0" smtClean="0"/>
              <a:t>Forms </a:t>
            </a:r>
            <a:r>
              <a:rPr lang="en-US" dirty="0"/>
              <a:t>deep </a:t>
            </a:r>
            <a:r>
              <a:rPr lang="en-US" u="sng" dirty="0" smtClean="0"/>
              <a:t>underground</a:t>
            </a:r>
            <a:r>
              <a:rPr lang="en-US" dirty="0" smtClean="0"/>
              <a:t>, cools </a:t>
            </a:r>
            <a:r>
              <a:rPr lang="en-US" dirty="0"/>
              <a:t>very </a:t>
            </a:r>
            <a:r>
              <a:rPr lang="en-US" dirty="0" smtClean="0"/>
              <a:t> </a:t>
            </a:r>
            <a:r>
              <a:rPr lang="en-US" u="sng" dirty="0" smtClean="0"/>
              <a:t>slowly</a:t>
            </a:r>
            <a:r>
              <a:rPr lang="en-US" dirty="0" smtClean="0"/>
              <a:t>, has </a:t>
            </a:r>
            <a:r>
              <a:rPr lang="en-US" u="sng" dirty="0" smtClean="0"/>
              <a:t>larger</a:t>
            </a:r>
            <a:r>
              <a:rPr lang="en-US" dirty="0" smtClean="0"/>
              <a:t> crystals (</a:t>
            </a:r>
            <a:r>
              <a:rPr lang="en-US" u="sng" dirty="0" smtClean="0"/>
              <a:t>coarse</a:t>
            </a:r>
            <a:r>
              <a:rPr lang="en-US" dirty="0" smtClean="0"/>
              <a:t> texture)</a:t>
            </a:r>
          </a:p>
          <a:p>
            <a:pPr lvl="1"/>
            <a:r>
              <a:rPr lang="en-US" dirty="0" smtClean="0"/>
              <a:t>b</a:t>
            </a:r>
            <a:r>
              <a:rPr lang="en-US" dirty="0"/>
              <a:t>. </a:t>
            </a:r>
            <a:r>
              <a:rPr lang="en-US" u="sng" dirty="0" smtClean="0"/>
              <a:t>Extrusive</a:t>
            </a:r>
            <a:r>
              <a:rPr lang="en-US" dirty="0" smtClean="0"/>
              <a:t> Igneous Rocks</a:t>
            </a:r>
          </a:p>
          <a:p>
            <a:pPr lvl="2"/>
            <a:r>
              <a:rPr lang="en-US" dirty="0" smtClean="0"/>
              <a:t>Forms </a:t>
            </a:r>
            <a:r>
              <a:rPr lang="en-US" dirty="0"/>
              <a:t>near or on the </a:t>
            </a:r>
            <a:r>
              <a:rPr lang="en-US" u="sng" dirty="0" smtClean="0"/>
              <a:t>surface</a:t>
            </a:r>
            <a:r>
              <a:rPr lang="en-US" dirty="0" smtClean="0"/>
              <a:t> of </a:t>
            </a:r>
            <a:r>
              <a:rPr lang="en-US" dirty="0"/>
              <a:t>the Earth, cools very </a:t>
            </a:r>
            <a:r>
              <a:rPr lang="en-US" u="sng" dirty="0" smtClean="0"/>
              <a:t>rapidly</a:t>
            </a:r>
            <a:r>
              <a:rPr lang="en-US" dirty="0" smtClean="0"/>
              <a:t>, and </a:t>
            </a:r>
            <a:r>
              <a:rPr lang="en-US" dirty="0"/>
              <a:t>has </a:t>
            </a:r>
            <a:r>
              <a:rPr lang="en-US" u="sng" dirty="0" smtClean="0"/>
              <a:t>holes</a:t>
            </a:r>
            <a:r>
              <a:rPr lang="en-US" dirty="0" smtClean="0"/>
              <a:t> and/or </a:t>
            </a:r>
            <a:r>
              <a:rPr lang="en-US" dirty="0"/>
              <a:t>smaller </a:t>
            </a:r>
            <a:r>
              <a:rPr lang="en-US" u="sng" dirty="0" smtClean="0"/>
              <a:t>crystals</a:t>
            </a:r>
            <a:r>
              <a:rPr lang="en-US" dirty="0" smtClean="0"/>
              <a:t> (</a:t>
            </a:r>
            <a:r>
              <a:rPr lang="en-US" u="sng" dirty="0" smtClean="0"/>
              <a:t>fine</a:t>
            </a:r>
            <a:r>
              <a:rPr lang="en-US" dirty="0" smtClean="0"/>
              <a:t> texture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Rocks and Their Formations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327439"/>
            <a:ext cx="24479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2203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629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2. </a:t>
            </a:r>
            <a:r>
              <a:rPr lang="en-US" u="sng" dirty="0" smtClean="0"/>
              <a:t>Sedimentary</a:t>
            </a:r>
            <a:r>
              <a:rPr lang="en-US" dirty="0" smtClean="0"/>
              <a:t> Rocks </a:t>
            </a:r>
          </a:p>
          <a:p>
            <a:pPr lvl="1"/>
            <a:r>
              <a:rPr lang="en-US" dirty="0" smtClean="0"/>
              <a:t>&gt; </a:t>
            </a:r>
            <a:r>
              <a:rPr lang="en-US" dirty="0"/>
              <a:t>Form from the </a:t>
            </a:r>
            <a:r>
              <a:rPr lang="en-US" u="sng" dirty="0" smtClean="0"/>
              <a:t>compaction</a:t>
            </a:r>
            <a:r>
              <a:rPr lang="en-US" dirty="0" smtClean="0"/>
              <a:t> (pressing </a:t>
            </a:r>
            <a:r>
              <a:rPr lang="en-US" dirty="0"/>
              <a:t>together) and </a:t>
            </a:r>
            <a:r>
              <a:rPr lang="en-US" u="sng" dirty="0" smtClean="0"/>
              <a:t>cementation</a:t>
            </a:r>
            <a:r>
              <a:rPr lang="en-US" dirty="0" smtClean="0"/>
              <a:t> (gluing </a:t>
            </a:r>
            <a:r>
              <a:rPr lang="en-US" dirty="0"/>
              <a:t>the pieces together) of small pieces of rocks </a:t>
            </a:r>
            <a:r>
              <a:rPr lang="en-US" dirty="0" smtClean="0"/>
              <a:t>called sediments</a:t>
            </a:r>
          </a:p>
          <a:p>
            <a:pPr lvl="2"/>
            <a:r>
              <a:rPr lang="en-US" dirty="0" smtClean="0"/>
              <a:t>Does </a:t>
            </a:r>
            <a:r>
              <a:rPr lang="en-US" dirty="0"/>
              <a:t>is matter how big a sediment is? </a:t>
            </a:r>
            <a:r>
              <a:rPr lang="en-US" u="sng" dirty="0" smtClean="0"/>
              <a:t>No</a:t>
            </a:r>
          </a:p>
          <a:p>
            <a:pPr lvl="1"/>
            <a:r>
              <a:rPr lang="en-US" dirty="0" smtClean="0"/>
              <a:t>&gt;</a:t>
            </a:r>
            <a:r>
              <a:rPr lang="en-US" dirty="0"/>
              <a:t>These are the only type of rock that can hold </a:t>
            </a:r>
            <a:r>
              <a:rPr lang="en-US" u="sng" dirty="0" smtClean="0"/>
              <a:t>fossils</a:t>
            </a:r>
            <a:r>
              <a:rPr lang="en-US" dirty="0" smtClean="0"/>
              <a:t> which are </a:t>
            </a:r>
            <a:r>
              <a:rPr lang="en-US" dirty="0"/>
              <a:t>the once living remains of a living </a:t>
            </a:r>
            <a:r>
              <a:rPr lang="en-US" dirty="0" smtClean="0"/>
              <a:t>organism</a:t>
            </a:r>
          </a:p>
          <a:p>
            <a:pPr lvl="1"/>
            <a:r>
              <a:rPr lang="en-US" dirty="0" smtClean="0"/>
              <a:t>&gt;Sediments </a:t>
            </a:r>
            <a:r>
              <a:rPr lang="en-US" dirty="0"/>
              <a:t>are made from:    </a:t>
            </a:r>
            <a:endParaRPr lang="en-US" dirty="0" smtClean="0"/>
          </a:p>
          <a:p>
            <a:pPr lvl="2"/>
            <a:r>
              <a:rPr lang="en-US" dirty="0" smtClean="0"/>
              <a:t>Weathering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u="sng" dirty="0" smtClean="0">
                <a:sym typeface="Wingdings" panose="05000000000000000000" pitchFamily="2" charset="2"/>
              </a:rPr>
              <a:t>Breaking of rocks into smaller pieces</a:t>
            </a:r>
            <a:endParaRPr lang="en-US" u="sng" dirty="0" smtClean="0"/>
          </a:p>
          <a:p>
            <a:pPr lvl="2"/>
            <a:r>
              <a:rPr lang="en-US" dirty="0" smtClean="0"/>
              <a:t>Erosion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u="sng" dirty="0" smtClean="0">
                <a:sym typeface="Wingdings" panose="05000000000000000000" pitchFamily="2" charset="2"/>
              </a:rPr>
              <a:t>Moving the sediments away</a:t>
            </a:r>
            <a:endParaRPr lang="en-US" u="sng" dirty="0" smtClean="0"/>
          </a:p>
          <a:p>
            <a:pPr lvl="2"/>
            <a:r>
              <a:rPr lang="en-US" dirty="0" smtClean="0"/>
              <a:t>Deposition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u="sng" dirty="0" smtClean="0">
                <a:sym typeface="Wingdings" panose="05000000000000000000" pitchFamily="2" charset="2"/>
              </a:rPr>
              <a:t>Settling of sediments down</a:t>
            </a:r>
            <a:endParaRPr lang="en-US" u="sng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Rocks and Their Formations</a:t>
            </a:r>
          </a:p>
        </p:txBody>
      </p:sp>
    </p:spTree>
    <p:extLst>
      <p:ext uri="{BB962C8B-B14F-4D97-AF65-F5344CB8AC3E}">
        <p14:creationId xmlns:p14="http://schemas.microsoft.com/office/powerpoint/2010/main" val="5342387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133</TotalTime>
  <Words>687</Words>
  <Application>Microsoft Office PowerPoint</Application>
  <PresentationFormat>On-screen Show (4:3)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Constantia</vt:lpstr>
      <vt:lpstr>Wingdings</vt:lpstr>
      <vt:lpstr>Wingdings 2</vt:lpstr>
      <vt:lpstr>Paper</vt:lpstr>
      <vt:lpstr>Rock </vt:lpstr>
      <vt:lpstr>PowerPoint Presentation</vt:lpstr>
      <vt:lpstr>Rock Cycle</vt:lpstr>
      <vt:lpstr>PowerPoint Presentation</vt:lpstr>
      <vt:lpstr>Power for the Rock Cycle</vt:lpstr>
      <vt:lpstr>Types of Rocks and Their Formations</vt:lpstr>
      <vt:lpstr>Types of Rocks and Their Formations</vt:lpstr>
      <vt:lpstr>Types of Rocks and Their Formations</vt:lpstr>
      <vt:lpstr>Types of Rocks and Their Formations</vt:lpstr>
      <vt:lpstr>Types of Rocks and Their Formations</vt:lpstr>
      <vt:lpstr>Types of Rocks and Their Formations</vt:lpstr>
      <vt:lpstr>Types of Rocks and Their Formations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</dc:title>
  <dc:creator>seymours</dc:creator>
  <cp:lastModifiedBy>Rankin, Christian</cp:lastModifiedBy>
  <cp:revision>9</cp:revision>
  <dcterms:created xsi:type="dcterms:W3CDTF">2014-10-14T00:22:31Z</dcterms:created>
  <dcterms:modified xsi:type="dcterms:W3CDTF">2017-09-25T13:26:51Z</dcterms:modified>
</cp:coreProperties>
</file>