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2" r:id="rId4"/>
    <p:sldId id="263" r:id="rId5"/>
    <p:sldId id="265" r:id="rId6"/>
    <p:sldId id="257" r:id="rId7"/>
    <p:sldId id="266" r:id="rId8"/>
    <p:sldId id="261" r:id="rId9"/>
    <p:sldId id="276" r:id="rId10"/>
    <p:sldId id="269" r:id="rId11"/>
    <p:sldId id="278" r:id="rId12"/>
    <p:sldId id="277" r:id="rId13"/>
    <p:sldId id="27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4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8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0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3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7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1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1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6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4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4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614F9-AB67-5E4C-932D-88B80A8F480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6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276" y="251963"/>
            <a:ext cx="26671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HYDROSPHERE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56493" y="251963"/>
            <a:ext cx="2359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OBJECTIVE  1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3276" y="3266107"/>
            <a:ext cx="38946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ESSENTIAL  QUESTION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62874" y="4635233"/>
            <a:ext cx="79130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IS WATER  STORED  AND  TRANSFERRED</a:t>
            </a:r>
          </a:p>
          <a:p>
            <a:r>
              <a:rPr lang="en-U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GLOBALLY  AND  LOCALLY?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1245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546" y="260559"/>
            <a:ext cx="855315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 Is the Hydrological Cycle a Closed System?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1547" y="2136339"/>
            <a:ext cx="8553157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water cycle, also known as the hydrologic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cycle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describes the continuous movement of water on, above and below the surface of the earth. The hydrological cycle is a closed system because water is neither created nor destroyed on a large scale. Most of this water is stored in reservoirs such as the oceans, in glaciers and ice caps, underground, and in the atmosphere.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82" y="1090901"/>
            <a:ext cx="1045438" cy="104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18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s.edf.org/texaswatersolutions/files/2010/03/closed-lo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3" y="2361747"/>
            <a:ext cx="78295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5014"/>
            <a:ext cx="90394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simplest design is a once through or </a:t>
            </a:r>
            <a:r>
              <a:rPr lang="en-US" sz="2000" b="1" u="sng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open cooling water system</a:t>
            </a:r>
            <a:r>
              <a:rPr lang="en-US" sz="2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 </a:t>
            </a:r>
            <a:r>
              <a:rPr lang="en-US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Fresh </a:t>
            </a:r>
            <a:r>
              <a:rPr lang="en-US" sz="2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water is retrieved from a convenient source, such as a local river.  It is then pumped around the cooling water circuit before being ejected back into the environment – at a slightly higher temperature.  While this is a simple system, it uses an extremely large quantity of water.  This may make it impractical or unacceptable to the local environmental authorities.</a:t>
            </a:r>
          </a:p>
        </p:txBody>
      </p:sp>
    </p:spTree>
    <p:extLst>
      <p:ext uri="{BB962C8B-B14F-4D97-AF65-F5344CB8AC3E}">
        <p14:creationId xmlns:p14="http://schemas.microsoft.com/office/powerpoint/2010/main" val="10943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dgeothermal.co.uk/wp-content/uploads/2013/09/System-Diagr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682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0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332" y="659075"/>
            <a:ext cx="3033002" cy="5847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AICE  QUESTION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332" y="2748826"/>
            <a:ext cx="7226858" cy="5847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EXPLAIN THE FORMATION OF A SWAMP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26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ulane.edu/~bfleury/envirobio/swam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785" y="3160043"/>
            <a:ext cx="4812940" cy="363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687199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swamp is a wetland that is forested.  Many swamps occur along large rivers, where they are critically dependent on natural water level changes.  Other swamps occur on the shores of large </a:t>
            </a:r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lakes</a:t>
            </a:r>
          </a:p>
          <a:p>
            <a:endParaRPr 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SWAMPY GROUND FORMS WHERE, THE LEVEL SURFACE LIES WITHIN, THE SATURATION</a:t>
            </a:r>
          </a:p>
          <a:p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ZONE IN THE SANDSTONE</a:t>
            </a:r>
          </a:p>
          <a:p>
            <a:endParaRPr lang="en-US" sz="24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24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65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48" y="3581780"/>
            <a:ext cx="4392452" cy="32762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160" y="287713"/>
            <a:ext cx="87300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Swamp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 wetland ecosystem characterized by mineral soils with poor drainage and by plant life dominated by trees. The latter characteristic distinguishes a swamp from a marsh, in which plant life consists largely of grasses. Swamps are found throughout the world. They exist in areas with poor drainage and sufficient water supply to keep the ground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waterlogged.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11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56621" y="188890"/>
            <a:ext cx="268737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AICE  QUESTION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36" y="438483"/>
            <a:ext cx="5195878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MEANT BY THE TERMS:</a:t>
            </a:r>
          </a:p>
          <a:p>
            <a:pPr marL="514350" indent="-514350">
              <a:buAutoNum type="arabicPeriod"/>
            </a:pP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WATER TABLE</a:t>
            </a:r>
          </a:p>
          <a:p>
            <a:pPr marL="514350" indent="-514350">
              <a:buAutoNum type="arabicPeriod"/>
            </a:pP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IMPERMEABLE</a:t>
            </a:r>
          </a:p>
          <a:p>
            <a:pPr marL="514350" indent="-514350">
              <a:buAutoNum type="arabicPeriod"/>
            </a:pP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SUBMARINE SPRING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north carolina with rivers 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8" y="2518380"/>
            <a:ext cx="8599079" cy="35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5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51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5253" y="2780868"/>
            <a:ext cx="5836083" cy="175432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WATER TABLE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UPPER LEVEL OF SATURATION WITHIN</a:t>
            </a:r>
          </a:p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PERMEABLE ROCK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546542"/>
            <a:ext cx="6736354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separating the zone of aeration (the subsurface region of soil and rocks in which the pores are filled with air and usually some water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995253" y="46763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9677" y="4897307"/>
            <a:ext cx="5812677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from the zone of saturation (the subsurface region in which the pores are filled only with water).</a:t>
            </a:r>
          </a:p>
        </p:txBody>
      </p:sp>
    </p:spTree>
    <p:extLst>
      <p:ext uri="{BB962C8B-B14F-4D97-AF65-F5344CB8AC3E}">
        <p14:creationId xmlns:p14="http://schemas.microsoft.com/office/powerpoint/2010/main" val="293545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7" y="184150"/>
            <a:ext cx="8725402" cy="6673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4198" y="179764"/>
            <a:ext cx="6413862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layer of solid material, such as rock or clay, which does not allow water to pass through.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336" y="3871163"/>
            <a:ext cx="431330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impermeable layer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2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2" y="200025"/>
            <a:ext cx="8711908" cy="6460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667" y="692811"/>
            <a:ext cx="337862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AICE  QUESTION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965" y="4369105"/>
            <a:ext cx="711665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DESCRIBE  THE CHANGES IN THE STATE</a:t>
            </a:r>
          </a:p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WATER (SOLID, LIQUID AND GAS) IN</a:t>
            </a:r>
          </a:p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WATER/HYDROLOGIC CYCLE.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124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9666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229" y="334441"/>
            <a:ext cx="29496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AICE  QUESTION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1839" y="4321819"/>
            <a:ext cx="82096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EXPLAIN  THE  FORMATION  OF  THE  AQUIFER.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76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732" y="176512"/>
            <a:ext cx="8203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PORUS SANDSTONE LIES BETWEEN</a:t>
            </a:r>
          </a:p>
          <a:p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IMPERMEABLE SHALE AND GRANITE.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19284" y="4060904"/>
            <a:ext cx="8150789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2. WATER FROM THE RECHARGE ZONE PERCOLATES</a:t>
            </a:r>
          </a:p>
          <a:p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DOWN INTO THE STORAGE ZONE.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1733" y="5236701"/>
            <a:ext cx="80058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3. THE AQUIFER FORMS BETWEEN THE TWO</a:t>
            </a:r>
          </a:p>
          <a:p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IMPERMEABLE LAYERS, WATER IS TRAPPED IN THE</a:t>
            </a:r>
          </a:p>
          <a:p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SANDSTONE BETWEEN GRANITE AND SHALE.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2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" y="73683"/>
            <a:ext cx="6523335" cy="414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01" y="4000255"/>
            <a:ext cx="4180909" cy="28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76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331</Words>
  <Application>Microsoft Office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Kevin E.</dc:creator>
  <cp:lastModifiedBy>Rankin, Christian</cp:lastModifiedBy>
  <cp:revision>29</cp:revision>
  <dcterms:created xsi:type="dcterms:W3CDTF">2013-09-25T23:50:51Z</dcterms:created>
  <dcterms:modified xsi:type="dcterms:W3CDTF">2017-12-13T14:08:26Z</dcterms:modified>
</cp:coreProperties>
</file>