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6" r:id="rId14"/>
    <p:sldId id="265" r:id="rId15"/>
    <p:sldId id="267" r:id="rId16"/>
    <p:sldId id="268" r:id="rId17"/>
    <p:sldId id="273" r:id="rId18"/>
    <p:sldId id="274" r:id="rId19"/>
    <p:sldId id="269" r:id="rId20"/>
    <p:sldId id="275" r:id="rId2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8" autoAdjust="0"/>
    <p:restoredTop sz="94660"/>
  </p:normalViewPr>
  <p:slideViewPr>
    <p:cSldViewPr>
      <p:cViewPr>
        <p:scale>
          <a:sx n="70" d="100"/>
          <a:sy n="70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AECF4D59-E9C3-4671-8CA1-0CACECAA6B6A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8F5940DF-3D14-4EF8-B153-2DD0942C4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4D6794-5886-4234-A6CE-E4B85921720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DD52735-1519-4CB1-B63D-DFB052468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nde_compression_impulsion_1d_30_petit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nde_cisaillement_impulsion_1d_30_petit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g2ryI5RlO0&amp;NR=1&amp;feature=fvw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Earthquakes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Chapter 8</a:t>
            </a:r>
            <a:endParaRPr lang="en-US" sz="2800" dirty="0"/>
          </a:p>
        </p:txBody>
      </p:sp>
      <p:pic>
        <p:nvPicPr>
          <p:cNvPr id="24578" name="Picture 2" descr="http://signsofthelastdays.com/wp-content/uploads/2010/01/Earthqu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142" y="228600"/>
            <a:ext cx="5237111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077200" cy="914400"/>
          </a:xfrm>
        </p:spPr>
        <p:txBody>
          <a:bodyPr/>
          <a:lstStyle/>
          <a:p>
            <a:r>
              <a:rPr lang="en-US" sz="4500" dirty="0" smtClean="0"/>
              <a:t>Earthquake Waves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07760"/>
          </a:xfrm>
        </p:spPr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sz="3800" b="1" dirty="0" smtClean="0"/>
              <a:t>Surface Waves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800" b="1" dirty="0" smtClean="0"/>
              <a:t>Body Waves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800" dirty="0" smtClean="0"/>
              <a:t>P Waves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sz="2800" dirty="0" smtClean="0"/>
              <a:t>S Waves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07642"/>
            <a:ext cx="5772150" cy="39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4500" dirty="0" smtClean="0"/>
              <a:t>Earthquake Waves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2362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Surface Waves</a:t>
            </a:r>
          </a:p>
          <a:p>
            <a:pPr lvl="1"/>
            <a:r>
              <a:rPr lang="en-US" sz="2800" dirty="0" smtClean="0"/>
              <a:t>Travel along Earth’s outer layer, most destructive</a:t>
            </a:r>
          </a:p>
          <a:p>
            <a:pPr lvl="1"/>
            <a:r>
              <a:rPr lang="en-US" sz="2800" dirty="0" smtClean="0"/>
              <a:t>Waves move in an up-and-down motion and a side-to-side motion</a:t>
            </a:r>
          </a:p>
        </p:txBody>
      </p:sp>
      <p:pic>
        <p:nvPicPr>
          <p:cNvPr id="34818" name="Picture 2" descr="http://www.stegen.k12.mo.us/tchrpges/sgms/pdarnell/images/clip_image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7999"/>
            <a:ext cx="5410200" cy="3748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05800" cy="914400"/>
          </a:xfrm>
        </p:spPr>
        <p:txBody>
          <a:bodyPr/>
          <a:lstStyle/>
          <a:p>
            <a:r>
              <a:rPr lang="en-US" sz="4300" dirty="0" smtClean="0"/>
              <a:t>Earthquake Waves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86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Body Waves</a:t>
            </a:r>
          </a:p>
          <a:p>
            <a:pPr lvl="1"/>
            <a:r>
              <a:rPr lang="en-US" sz="2700" dirty="0" smtClean="0"/>
              <a:t>P waves (Primary wave)</a:t>
            </a:r>
          </a:p>
          <a:p>
            <a:pPr lvl="2"/>
            <a:r>
              <a:rPr lang="en-US" sz="2700" dirty="0" smtClean="0"/>
              <a:t>Waves that push [compress] and pull [expand] rocks in the direction the waves travel</a:t>
            </a:r>
          </a:p>
          <a:p>
            <a:pPr lvl="2"/>
            <a:r>
              <a:rPr lang="en-US" sz="2700" dirty="0" smtClean="0"/>
              <a:t>Temporarily change the volume of the material they pass through</a:t>
            </a:r>
          </a:p>
          <a:p>
            <a:pPr lvl="2"/>
            <a:r>
              <a:rPr lang="en-US" sz="2700" dirty="0" smtClean="0"/>
              <a:t>Can pass through all layers of Earth; solids, liquids, and gases</a:t>
            </a:r>
          </a:p>
          <a:p>
            <a:pPr lvl="2"/>
            <a:r>
              <a:rPr lang="en-US" sz="2700" dirty="0" smtClean="0"/>
              <a:t>Greatest velocity</a:t>
            </a:r>
          </a:p>
          <a:p>
            <a:pPr lvl="2"/>
            <a:r>
              <a:rPr lang="en-US" sz="2700" dirty="0" smtClean="0"/>
              <a:t>Also known as a compression or longitudinal wave</a:t>
            </a:r>
          </a:p>
        </p:txBody>
      </p:sp>
      <p:pic>
        <p:nvPicPr>
          <p:cNvPr id="5" name="Picture 4" descr="http://t3.gstatic.com/images?q=tbn:ANd9GcSgXERTwwNsFdWaX58WamC4esb41_CW6J02weNEKV1rsLeEuyE&amp;t=1&amp;usg=__fdtiNym7T1ZC3SCJCAOV_EZjFQ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409" y="0"/>
            <a:ext cx="3845591" cy="2133601"/>
          </a:xfrm>
          <a:prstGeom prst="rect">
            <a:avLst/>
          </a:prstGeom>
          <a:noFill/>
        </p:spPr>
      </p:pic>
      <p:pic>
        <p:nvPicPr>
          <p:cNvPr id="3074" name="Picture 2" descr="http://upload.wikimedia.org/wikipedia/commons/6/62/Onde_compression_impulsion_1d_30_peti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74641"/>
            <a:ext cx="3505200" cy="265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05800" cy="914400"/>
          </a:xfrm>
        </p:spPr>
        <p:txBody>
          <a:bodyPr/>
          <a:lstStyle/>
          <a:p>
            <a:r>
              <a:rPr lang="en-US" sz="4500" dirty="0" smtClean="0"/>
              <a:t>Earthquake Waves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53340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Body Waves</a:t>
            </a:r>
          </a:p>
          <a:p>
            <a:pPr lvl="1"/>
            <a:r>
              <a:rPr lang="en-US" sz="2800" dirty="0" smtClean="0"/>
              <a:t>S waves (Secondary wave)</a:t>
            </a:r>
          </a:p>
          <a:p>
            <a:pPr lvl="2"/>
            <a:r>
              <a:rPr lang="en-US" sz="2600" dirty="0" smtClean="0"/>
              <a:t>Shake particles at right angles to their direction of travel</a:t>
            </a:r>
          </a:p>
          <a:p>
            <a:pPr lvl="2"/>
            <a:r>
              <a:rPr lang="en-US" sz="2600" dirty="0" smtClean="0"/>
              <a:t>Temporarily change the shape of the material they pass through</a:t>
            </a:r>
          </a:p>
          <a:p>
            <a:pPr lvl="2"/>
            <a:r>
              <a:rPr lang="en-US" sz="2600" dirty="0" smtClean="0"/>
              <a:t>Can only move through solids</a:t>
            </a:r>
          </a:p>
          <a:p>
            <a:pPr lvl="2"/>
            <a:r>
              <a:rPr lang="en-US" sz="2600" dirty="0" smtClean="0"/>
              <a:t>Also known as shear wave or elastic S-wave</a:t>
            </a:r>
          </a:p>
        </p:txBody>
      </p:sp>
      <p:pic>
        <p:nvPicPr>
          <p:cNvPr id="4" name="Picture 3" descr="http://t3.gstatic.com/images?q=tbn:ANd9GcSgXERTwwNsFdWaX58WamC4esb41_CW6J02weNEKV1rsLeEuyE&amp;t=1&amp;usg=__fdtiNym7T1ZC3SCJCAOV_EZjFQ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753" y="0"/>
            <a:ext cx="3708248" cy="20574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6/6d/Onde_cisaillement_impulsion_1d_30_petit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00400"/>
            <a:ext cx="3810000" cy="288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1664"/>
          </a:xfrm>
        </p:spPr>
        <p:txBody>
          <a:bodyPr/>
          <a:lstStyle/>
          <a:p>
            <a:r>
              <a:rPr lang="en-US" sz="4500" dirty="0" smtClean="0"/>
              <a:t>Earthquake Waves</a:t>
            </a:r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1"/>
            <a:ext cx="8686800" cy="2590800"/>
          </a:xfrm>
        </p:spPr>
        <p:txBody>
          <a:bodyPr/>
          <a:lstStyle/>
          <a:p>
            <a:r>
              <a:rPr lang="en-US" sz="3000" dirty="0" smtClean="0"/>
              <a:t>Waves travel at different speeds</a:t>
            </a:r>
          </a:p>
          <a:p>
            <a:pPr lvl="1"/>
            <a:r>
              <a:rPr lang="en-US" sz="2600" dirty="0" smtClean="0"/>
              <a:t>P waves travel about 1.7 times faster than S waves</a:t>
            </a:r>
          </a:p>
          <a:p>
            <a:pPr lvl="1"/>
            <a:r>
              <a:rPr lang="en-US" sz="2600" dirty="0" smtClean="0"/>
              <a:t>Surface waves travel the slowest</a:t>
            </a:r>
            <a:endParaRPr lang="en-US" sz="2600" dirty="0"/>
          </a:p>
        </p:txBody>
      </p:sp>
      <p:pic>
        <p:nvPicPr>
          <p:cNvPr id="35846" name="Picture 6" descr="http://www.earthquakes.bgs.ac.uk/earthquakes/education/eq_booklet/dia_seism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7999"/>
            <a:ext cx="7352632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Measuring an Earthquake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839200" cy="52577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Scientists have used two different types of </a:t>
            </a:r>
            <a:r>
              <a:rPr lang="en-US" sz="3000" b="1" dirty="0" smtClean="0"/>
              <a:t>measurements</a:t>
            </a:r>
            <a:r>
              <a:rPr lang="en-US" sz="3000" dirty="0" smtClean="0"/>
              <a:t> to describe the size of an earthquake: </a:t>
            </a:r>
            <a:r>
              <a:rPr lang="en-US" sz="3000" i="1" dirty="0" smtClean="0"/>
              <a:t>intensity</a:t>
            </a:r>
            <a:r>
              <a:rPr lang="en-US" sz="3000" dirty="0" smtClean="0"/>
              <a:t> and </a:t>
            </a:r>
            <a:r>
              <a:rPr lang="en-US" sz="3000" i="1" dirty="0" smtClean="0"/>
              <a:t>magnitude</a:t>
            </a:r>
          </a:p>
          <a:p>
            <a:r>
              <a:rPr lang="en-US" dirty="0" smtClean="0"/>
              <a:t>Richter Scale</a:t>
            </a:r>
          </a:p>
          <a:p>
            <a:pPr lvl="1"/>
            <a:r>
              <a:rPr lang="en-US" dirty="0" smtClean="0"/>
              <a:t>Measures the magnitude</a:t>
            </a:r>
          </a:p>
          <a:p>
            <a:pPr lvl="2"/>
            <a:r>
              <a:rPr lang="en-US" sz="2500" dirty="0" smtClean="0"/>
              <a:t>Magnitude is a measure of the amount of energy released at the source of the earthquake</a:t>
            </a:r>
          </a:p>
          <a:p>
            <a:r>
              <a:rPr lang="en-US" dirty="0" err="1" smtClean="0"/>
              <a:t>Mercalli</a:t>
            </a:r>
            <a:r>
              <a:rPr lang="en-US" dirty="0" smtClean="0"/>
              <a:t> Intensity Scale</a:t>
            </a:r>
          </a:p>
          <a:p>
            <a:pPr lvl="1"/>
            <a:r>
              <a:rPr lang="en-US" dirty="0" smtClean="0"/>
              <a:t>Measures the intensity</a:t>
            </a:r>
          </a:p>
          <a:p>
            <a:pPr lvl="2"/>
            <a:r>
              <a:rPr lang="en-US" sz="2500" dirty="0" smtClean="0"/>
              <a:t>Estimates the damage from an earthquake in a specific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Richter and </a:t>
            </a:r>
            <a:r>
              <a:rPr lang="en-US" dirty="0" err="1" smtClean="0"/>
              <a:t>Mercalli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5" name="Picture 4" descr="http://www.scemd.org/news/publications/EQ%20Guide%202008/EQ%20Images/Mercalli-Scale-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070" y="914399"/>
            <a:ext cx="6689529" cy="599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r>
              <a:rPr lang="en-US" sz="4500" dirty="0" smtClean="0"/>
              <a:t>Destruction from Earthquakes</a:t>
            </a:r>
            <a:endParaRPr lang="en-US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667000"/>
            <a:ext cx="3733800" cy="40386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The </a:t>
            </a:r>
            <a:r>
              <a:rPr lang="en-US" sz="2800" dirty="0" smtClean="0"/>
              <a:t>intensity and duration of the vibrations</a:t>
            </a:r>
          </a:p>
          <a:p>
            <a:pPr lvl="1"/>
            <a:r>
              <a:rPr lang="en-US" sz="2800" dirty="0" smtClean="0"/>
              <a:t>The nature of the material on which the structure is built</a:t>
            </a:r>
          </a:p>
          <a:p>
            <a:pPr lvl="1"/>
            <a:r>
              <a:rPr lang="en-US" sz="2800" dirty="0" smtClean="0"/>
              <a:t>The design of the structure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496487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990600"/>
            <a:ext cx="8382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500" dirty="0" smtClean="0"/>
              <a:t>The damage to buildings and other structures from earthquake waves depends on several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sz="4500" dirty="0" smtClean="0"/>
              <a:t>Destruction from Earthquakes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907760"/>
          </a:xfrm>
        </p:spPr>
        <p:txBody>
          <a:bodyPr/>
          <a:lstStyle/>
          <a:p>
            <a:r>
              <a:rPr lang="en-US" sz="3500" dirty="0" smtClean="0"/>
              <a:t>Liquefaction</a:t>
            </a:r>
          </a:p>
          <a:p>
            <a:pPr lvl="1"/>
            <a:r>
              <a:rPr lang="en-US" sz="2800" dirty="0" smtClean="0"/>
              <a:t>Saturated material turns fluid</a:t>
            </a:r>
          </a:p>
          <a:p>
            <a:pPr lvl="1"/>
            <a:r>
              <a:rPr lang="en-US" sz="2800" dirty="0" smtClean="0"/>
              <a:t>Underground objects may float to the surface</a:t>
            </a:r>
            <a:endParaRPr lang="en-US" sz="2800" dirty="0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 bwMode="auto">
          <a:xfrm>
            <a:off x="4267200" y="3417462"/>
            <a:ext cx="4967174" cy="3440538"/>
            <a:chOff x="1266" y="1308"/>
            <a:chExt cx="3513" cy="2433"/>
          </a:xfrm>
        </p:grpSpPr>
        <p:sp>
          <p:nvSpPr>
            <p:cNvPr id="7" name="AutoShape 11"/>
            <p:cNvSpPr>
              <a:spLocks noChangeAspect="1" noChangeArrowheads="1"/>
            </p:cNvSpPr>
            <p:nvPr/>
          </p:nvSpPr>
          <p:spPr bwMode="auto">
            <a:xfrm>
              <a:off x="1266" y="1308"/>
              <a:ext cx="3513" cy="2433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3" y="1593"/>
              <a:ext cx="2920" cy="1864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://ebeltz.net/fieldtrips/1906quakepix/1906-liquef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8552"/>
            <a:ext cx="4191000" cy="27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sz="4500" dirty="0" smtClean="0"/>
              <a:t>Destruction from Earthquakes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2514600"/>
          </a:xfrm>
        </p:spPr>
        <p:txBody>
          <a:bodyPr/>
          <a:lstStyle/>
          <a:p>
            <a:r>
              <a:rPr lang="en-US" sz="3500" dirty="0" smtClean="0"/>
              <a:t>Tsunamis</a:t>
            </a:r>
          </a:p>
          <a:p>
            <a:pPr lvl="1"/>
            <a:r>
              <a:rPr lang="en-US" dirty="0" smtClean="0"/>
              <a:t>Japanese word for “seismic sea wave</a:t>
            </a:r>
            <a:r>
              <a:rPr lang="en-US" dirty="0" smtClean="0">
                <a:latin typeface="Arial" charset="0"/>
                <a:cs typeface="Times New Roman" charset="0"/>
              </a:rPr>
              <a:t>”</a:t>
            </a:r>
            <a:endParaRPr lang="en-US" dirty="0" smtClean="0"/>
          </a:p>
          <a:p>
            <a:pPr lvl="1"/>
            <a:r>
              <a:rPr lang="en-US" dirty="0" smtClean="0"/>
              <a:t>A very large ocean wave caused by an underwater  earthquake or volcanic eruption</a:t>
            </a:r>
          </a:p>
          <a:p>
            <a:endParaRPr lang="en-US" dirty="0"/>
          </a:p>
        </p:txBody>
      </p:sp>
      <p:pic>
        <p:nvPicPr>
          <p:cNvPr id="26626" name="Picture 2" descr="http://tickledbylife.com/site/wp-content/uploads/2009/06/life-tsu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05200"/>
            <a:ext cx="3810000" cy="30480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5314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045464"/>
          </a:xfrm>
        </p:spPr>
        <p:txBody>
          <a:bodyPr/>
          <a:lstStyle/>
          <a:p>
            <a:r>
              <a:rPr lang="en-US" sz="4500" dirty="0" smtClean="0"/>
              <a:t>What is an earthquake?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vibration of Earth produced by the rapid release of energy</a:t>
            </a:r>
          </a:p>
          <a:p>
            <a:pPr lvl="1"/>
            <a:r>
              <a:rPr lang="en-US" sz="2800" dirty="0" smtClean="0"/>
              <a:t>Often caused by slippage along a break in Earth’s crust</a:t>
            </a:r>
          </a:p>
          <a:p>
            <a:r>
              <a:rPr lang="en-US" sz="3200" b="1" i="1" dirty="0" smtClean="0"/>
              <a:t>Focus</a:t>
            </a:r>
            <a:r>
              <a:rPr lang="en-US" sz="3200" dirty="0" smtClean="0"/>
              <a:t> is the point within Earth where the earthquake began</a:t>
            </a:r>
          </a:p>
          <a:p>
            <a:pPr lvl="1"/>
            <a:r>
              <a:rPr lang="en-US" sz="2800" dirty="0" smtClean="0"/>
              <a:t>Seismic waves are produced, generating in all directions, from the released energy</a:t>
            </a:r>
          </a:p>
          <a:p>
            <a:r>
              <a:rPr lang="en-US" sz="3200" b="1" i="1" dirty="0" smtClean="0"/>
              <a:t>Epicenter</a:t>
            </a:r>
            <a:r>
              <a:rPr lang="en-US" sz="3200" dirty="0" smtClean="0"/>
              <a:t> is the location on Earth’s surface directly above the focus</a:t>
            </a:r>
          </a:p>
          <a:p>
            <a:r>
              <a:rPr lang="en-US" sz="3200" b="1" i="1" dirty="0" smtClean="0"/>
              <a:t>Faults</a:t>
            </a:r>
            <a:r>
              <a:rPr lang="en-US" sz="3200" dirty="0" smtClean="0"/>
              <a:t> are fractures in Earth’s crust and mantle where movement has occurred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763000" cy="914400"/>
          </a:xfrm>
        </p:spPr>
        <p:txBody>
          <a:bodyPr/>
          <a:lstStyle/>
          <a:p>
            <a:r>
              <a:rPr lang="en-US" sz="4500" dirty="0" smtClean="0"/>
              <a:t>Destruction from Earthquakes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191000" cy="4907760"/>
          </a:xfrm>
        </p:spPr>
        <p:txBody>
          <a:bodyPr/>
          <a:lstStyle/>
          <a:p>
            <a:r>
              <a:rPr lang="en-US" sz="3500" dirty="0" smtClean="0"/>
              <a:t>Landslides</a:t>
            </a:r>
          </a:p>
          <a:p>
            <a:pPr lvl="1"/>
            <a:r>
              <a:rPr lang="en-US" dirty="0" smtClean="0"/>
              <a:t>The violent shaking from an earthquake can cause the ground to sink</a:t>
            </a:r>
          </a:p>
          <a:p>
            <a:r>
              <a:rPr lang="en-US" sz="3500" dirty="0" smtClean="0"/>
              <a:t>Fire</a:t>
            </a:r>
          </a:p>
          <a:p>
            <a:pPr lvl="1"/>
            <a:r>
              <a:rPr lang="en-US" dirty="0" smtClean="0"/>
              <a:t>Can occur if gas and electrical lines are damaged</a:t>
            </a: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4398216" y="1524000"/>
            <a:ext cx="4745784" cy="4038600"/>
            <a:chOff x="519" y="952"/>
            <a:chExt cx="3780" cy="3216"/>
          </a:xfrm>
        </p:grpSpPr>
        <p:sp>
          <p:nvSpPr>
            <p:cNvPr id="5" name="AutoShape 11"/>
            <p:cNvSpPr>
              <a:spLocks noChangeAspect="1" noChangeArrowheads="1"/>
            </p:cNvSpPr>
            <p:nvPr/>
          </p:nvSpPr>
          <p:spPr bwMode="auto">
            <a:xfrm>
              <a:off x="519" y="952"/>
              <a:ext cx="3780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0" y="1048"/>
              <a:ext cx="3297" cy="30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144169"/>
            <a:ext cx="7848600" cy="66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045464"/>
          </a:xfrm>
        </p:spPr>
        <p:txBody>
          <a:bodyPr/>
          <a:lstStyle/>
          <a:p>
            <a:r>
              <a:rPr lang="en-US" sz="4500" dirty="0" smtClean="0"/>
              <a:t>Causes of Earthquakes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334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Most earthquakes are produced by the rapid release of elastic energy stored in rock</a:t>
            </a:r>
          </a:p>
          <a:p>
            <a:pPr lvl="1"/>
            <a:r>
              <a:rPr lang="en-US" sz="2800" dirty="0" smtClean="0"/>
              <a:t>When the strength of the rock is pushed over its limit, it breaks, causing the vibrations of an earthquake</a:t>
            </a:r>
          </a:p>
          <a:p>
            <a:r>
              <a:rPr lang="en-US" sz="3800" dirty="0" smtClean="0"/>
              <a:t>Elastic Rebound Theory</a:t>
            </a:r>
          </a:p>
          <a:p>
            <a:pPr lvl="1"/>
            <a:r>
              <a:rPr lang="en-US" sz="2800" dirty="0" smtClean="0"/>
              <a:t>The explanation stating that when rocks are deformed, they first bend then break. The rocks will snap back into place, returning to its original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ys.outcrop.org/images/lutge8e/Chapter_15/Text_Images/FG15_05A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901" y="0"/>
            <a:ext cx="5785401" cy="6019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81200" y="6019800"/>
            <a:ext cx="5715000" cy="685800"/>
          </a:xfrm>
        </p:spPr>
        <p:txBody>
          <a:bodyPr/>
          <a:lstStyle/>
          <a:p>
            <a:r>
              <a:rPr lang="en-US" spc="-100" dirty="0" smtClean="0"/>
              <a:t>Figure 4 on page 220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Before and After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257800"/>
          </a:xfrm>
        </p:spPr>
        <p:txBody>
          <a:bodyPr>
            <a:normAutofit/>
          </a:bodyPr>
          <a:lstStyle/>
          <a:p>
            <a:r>
              <a:rPr lang="en-US" sz="3800" b="1" i="1" dirty="0" smtClean="0"/>
              <a:t>Foreshocks</a:t>
            </a:r>
          </a:p>
          <a:p>
            <a:pPr lvl="1"/>
            <a:r>
              <a:rPr lang="en-US" sz="2800" dirty="0" smtClean="0"/>
              <a:t>Small earthquakes that often come before a major earthquake</a:t>
            </a:r>
          </a:p>
          <a:p>
            <a:r>
              <a:rPr lang="en-US" sz="3800" b="1" i="1" dirty="0" smtClean="0"/>
              <a:t>Aftershocks</a:t>
            </a:r>
          </a:p>
          <a:p>
            <a:pPr lvl="1"/>
            <a:r>
              <a:rPr lang="en-US" sz="2800" dirty="0" smtClean="0"/>
              <a:t>Following a major earthquake, there are often movements that produce smaller earthquakes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Can North Carolina experience earthquakes?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http://www.youtube.com/watch?v=jg2ryI5RlO0&amp;NR=1&amp;feature=fvwp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/>
              <a:t>Measuring Earthquakes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907760"/>
          </a:xfrm>
        </p:spPr>
        <p:txBody>
          <a:bodyPr>
            <a:normAutofit/>
          </a:bodyPr>
          <a:lstStyle/>
          <a:p>
            <a:r>
              <a:rPr lang="en-US" sz="3800" i="1" dirty="0" smtClean="0"/>
              <a:t>Seismology</a:t>
            </a:r>
            <a:r>
              <a:rPr lang="en-US" sz="3800" dirty="0" smtClean="0"/>
              <a:t> is the study of earthquakes</a:t>
            </a:r>
          </a:p>
          <a:p>
            <a:r>
              <a:rPr lang="en-US" sz="3800" b="1" i="1" dirty="0" smtClean="0"/>
              <a:t>Seismograph</a:t>
            </a:r>
            <a:r>
              <a:rPr lang="en-US" sz="3800" dirty="0" smtClean="0"/>
              <a:t> is an instrument used to record earthquake waves</a:t>
            </a:r>
          </a:p>
          <a:p>
            <a:r>
              <a:rPr lang="en-US" sz="3800" i="1" dirty="0" smtClean="0"/>
              <a:t>Seismogram</a:t>
            </a:r>
            <a:r>
              <a:rPr lang="en-US" sz="3800" dirty="0" smtClean="0"/>
              <a:t> is a record from a seismograph</a:t>
            </a:r>
            <a:endParaRPr lang="en-US" sz="3800" dirty="0"/>
          </a:p>
        </p:txBody>
      </p:sp>
      <p:pic>
        <p:nvPicPr>
          <p:cNvPr id="29698" name="Picture 2" descr="http://www.technewsdaily.com/images/stories/seismograph-10031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038599"/>
            <a:ext cx="4114800" cy="282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90600"/>
          </a:xfrm>
        </p:spPr>
        <p:txBody>
          <a:bodyPr/>
          <a:lstStyle/>
          <a:p>
            <a:pPr algn="ctr"/>
            <a:r>
              <a:rPr lang="en-US" sz="4500" dirty="0" smtClean="0"/>
              <a:t>Seismograph</a:t>
            </a:r>
            <a:endParaRPr lang="en-US" sz="45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914400" y="990600"/>
            <a:ext cx="7162800" cy="5867400"/>
            <a:chOff x="839" y="960"/>
            <a:chExt cx="4153" cy="3216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839" y="960"/>
              <a:ext cx="4153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4" y="1021"/>
              <a:ext cx="3603" cy="30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/>
          <a:lstStyle/>
          <a:p>
            <a:pPr algn="ctr"/>
            <a:r>
              <a:rPr lang="en-US" sz="4500" dirty="0" smtClean="0"/>
              <a:t>Seismogram</a:t>
            </a:r>
            <a:endParaRPr lang="en-US" sz="45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5800" y="990600"/>
            <a:ext cx="7848600" cy="5867400"/>
            <a:chOff x="999" y="1645"/>
            <a:chExt cx="3664" cy="2531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999" y="1645"/>
              <a:ext cx="3664" cy="2531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6" y="1945"/>
              <a:ext cx="2711" cy="19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1293</TotalTime>
  <Words>540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Earthquakes</vt:lpstr>
      <vt:lpstr>What is an earthquake?</vt:lpstr>
      <vt:lpstr>Slide 3</vt:lpstr>
      <vt:lpstr>Causes of Earthquakes</vt:lpstr>
      <vt:lpstr>Figure 4 on page 220</vt:lpstr>
      <vt:lpstr>Before and After</vt:lpstr>
      <vt:lpstr>Measuring Earthquakes</vt:lpstr>
      <vt:lpstr>Seismograph</vt:lpstr>
      <vt:lpstr>Seismogram</vt:lpstr>
      <vt:lpstr>Earthquake Waves</vt:lpstr>
      <vt:lpstr>Earthquake Waves</vt:lpstr>
      <vt:lpstr>Earthquake Waves</vt:lpstr>
      <vt:lpstr>Earthquake Waves</vt:lpstr>
      <vt:lpstr>Earthquake Waves</vt:lpstr>
      <vt:lpstr>Measuring an Earthquake</vt:lpstr>
      <vt:lpstr>Richter and Mercalli Scale</vt:lpstr>
      <vt:lpstr>Destruction from Earthquakes</vt:lpstr>
      <vt:lpstr>Destruction from Earthquakes</vt:lpstr>
      <vt:lpstr>Destruction from Earthquakes</vt:lpstr>
      <vt:lpstr>Destruction from Earthquakes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admin</dc:creator>
  <cp:lastModifiedBy>amanda1.newman</cp:lastModifiedBy>
  <cp:revision>77</cp:revision>
  <dcterms:created xsi:type="dcterms:W3CDTF">2010-10-05T23:39:59Z</dcterms:created>
  <dcterms:modified xsi:type="dcterms:W3CDTF">2013-10-14T12:30:01Z</dcterms:modified>
</cp:coreProperties>
</file>