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9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d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b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Shape 6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any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 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9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Soil and Agriculture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62487" y="2247900"/>
            <a:ext cx="4317999" cy="127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662487" y="3673475"/>
            <a:ext cx="4317999" cy="1273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68287" y="180975"/>
            <a:ext cx="8685211" cy="536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92088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chart" idx="2"/>
          </p:nvPr>
        </p:nvSpPr>
        <p:spPr>
          <a:xfrm>
            <a:off x="4662487" y="2247900"/>
            <a:ext cx="4317999" cy="2698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655320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Agriculture arose 10,000 years ago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cultures independently invented agriculture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Evidence for the earliest plant and animal domestication is from the “Fertile Crescent” of the Middle East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 rose independently in at least China, Africa, and the Americas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Raising crops was a positive feedback cycle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Harvesting the crops required people to be sedentary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sedentary encouraged the planting of more crops and production of more food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crops allowed larger populations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populations required planting more crops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261871"/>
            <a:ext cx="8546592" cy="433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 agriculture dominates today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agriculture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biologically powered form of agriculture that uses human and animal muscle power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 tools, simple machines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Subsistence agriculture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of agriculture in which families produce only enough food for themselves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Polyculture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different crops are planted in one field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economies allowed farmers to sell their product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use of irrigation and fertilizer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Industrial agriculture dominates today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47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Industrialized agriculture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of agriculture that uses large-scale mechanization and fossil fuels to boost yields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uses pesticides, irrigation, and fertilizers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Monoculture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uniform planting of a single crop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Revolution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new technology, crop varieties, and farming practices were introduced to developing countries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yields and decreased starvation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Degraded the integrity of the soil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 as a System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consists of 50% mineral matter 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 to 5% organic matter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Dead and living microorganisms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Decaying material from plants and animals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remainder is pore space taken up by air and water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is teeming with bacteria, algae, fungi, and protists and provides habitat for earthworms, insects, mammals, reptiles, and amphibians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soil is composed of interacting living and nonliving matter, it is considered an ecosystem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911" y="268223"/>
            <a:ext cx="3694176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 forms slowly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3846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material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base geologic material of soil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Lava, volcanic ash, rock, dunes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Bedrock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solid rock comprising the Earth’s crust</a:t>
            </a:r>
          </a:p>
          <a:p>
            <a:pPr marL="342900" marR="0" lvl="0" indent="-342900" algn="l" rtl="0">
              <a:lnSpc>
                <a:spcPct val="10384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processes that break large rock particles down into smaller ones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wind and rain; no chemical changes in the parent material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parent material is chemically changed</a:t>
            </a:r>
          </a:p>
          <a:p>
            <a:pPr marL="742950" marR="0" lvl="1" indent="-285750" algn="l" rtl="0">
              <a:lnSpc>
                <a:spcPct val="11250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organisms produce soil through physical or chemical means</a:t>
            </a:r>
          </a:p>
          <a:p>
            <a:pPr marL="342900" marR="0" lvl="0" indent="-342900" algn="l" rtl="0">
              <a:lnSpc>
                <a:spcPct val="10384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Humus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spongy material formed by partial decomposition of organic matter; holds moisture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991" y="1005840"/>
            <a:ext cx="6224015" cy="484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 forms slowly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23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processes in forming soil: weathering and the accumulation and transformation of organic matter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influenced by the following factors: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Climate: soils form faster in warm, wet climates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Organisms: plants and decomposers add organic matter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Topography: hills and valleys affect exposure to sun, wind, and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material: influences properties of resulting soil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Time: soil can take decades to millennia to form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2721173" y="5400675"/>
            <a:ext cx="3701654" cy="1046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Formation and Nutrient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Uptake—Soil Formation</a:t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Right-click/Select Play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relationship between soils and agriculture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agricultural developments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fundamentals of soil science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Causes and consequences of soil erosion and degradation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conservation: principles, solutions, and policies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Techniques for watering and fertilizing crops and sustainable alternatives to the traditional methods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 soil profile consists of horizons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Horizon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each layer of soil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can have up to six horizons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profile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cross-section of soil as a whole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 of weathering and amount of organic matter decrease in lower horizons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 soil profile consists of horizons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Leaching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whereby dissolved particles move down through horizons and may end up in drinking water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materials in drinking water are hazardous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Topsoil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inorganic and organic material most nutritive for plants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Vital for agriculture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4664" y="268223"/>
            <a:ext cx="4614671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Soils differ in color, texture, structure, and pH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color indicates its composition and fertility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 or dark brown soil is rich in organic matter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Pale gray or white soil indicates leaching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texture is determined by the size of particles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smallest to largest: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clay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Loam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soil with an even mixture of the three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Affects how easily air and water travel through the soil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Influences how easy soil is to cultivate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71856"/>
            <a:ext cx="6994374" cy="611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Soils differ in color, texture, structure, and pH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structure is a measure of soil’s “clumpiness”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medium amount of clumpiness is best for plants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Repeated tilling compacts soil, decreasing its water-absorbing capabilities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pH affects a soil’s ability to support plant growth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Soils that are too acidic or basic can kill plants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influences the availability of nutrients for plants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Cation exchange is vital for plant growth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Cation exchange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 that allows plants to gain nutrients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Negatively charged soils hold cations (positively charged ions) of calcium, magnesium, and potassium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Roots donate hydrogen to soil in exchange for these nutrients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Cation exchange is vital for plant growth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Cation exchange capacity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soil’s ability to hold cations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Cations that don’t leach are more available to plants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useful measure of soil fertility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Greatest in fine textured or richly organic soils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with lower pH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708107" y="5410200"/>
            <a:ext cx="3740317" cy="1046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Formation and Nutrient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Uptake—Nutrient Availability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Right-click/Select Play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Regional soil differences affect agriculture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characteristics vary from place to place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rainforests the nutrients are in plants, not the soil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Rain leaches minerals and nutrients, reducing their accessibility to roots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Rapid decomposition of leaf litter results in a thin topsoil layer with little humus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356615"/>
            <a:ext cx="8546592" cy="61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Regional soil differences affect agriculture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Swidden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agriculture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traditionally used in tropical areas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cultivation, a plot is left to grow back into forest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Soils are depleted if not enough time is given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Temperate prairies have lower rainfall and less nutrient leaching and are able to build rich topsoil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3159" y="268223"/>
            <a:ext cx="4297679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Conserving Soil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Feeding the world’s rising human population requires changing our diet or increasing agricultural production 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land suitable for farming is running out 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Mismanaged agriculture turns grasslands into deserts, removes forests, diminishes biodiversity and encourages the growth of non-native species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also pollutes soil, air, and water with chemicals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Fertile soil is blown and washed away 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must improve the efficiency of food production while we decrease our impact on natural systems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Damage to soil and land makes conservation vital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degradation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decline in soil quality and productivity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Primarily from deforestation, cropland agriculture, overgrazing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the past 50 years, soil degradation has reduced potential food crop production by 13%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degradation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general deterioration of land, decreasing its productivity and biodiversity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Erosion, nutrient depletion, water scarcity, salinization, waterlogging, chemical pollution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66927"/>
            <a:ext cx="8546592" cy="572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Erosion threatens ecosystems and agriculture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removal of material from one place to another by wind or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arrival of eroded material at a new location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Flowing water deposits nutrient-rich sediment in river valleys and deltas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Floodplains are excellent for farming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 occurs faster than soil is formed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tends to remove topsoil—the most valuable layer for plant growth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39" y="649224"/>
            <a:ext cx="7741920" cy="555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Erosion threatens ecosystems and agriculture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Windy regions with sparse plant cover suffer from wind erosion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with steep slopes, high precipitation, and little plant cover suffer from water erosion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is made more vulnerable to erosion through: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Overcultivating fields through poor planning or excessive tilling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Overgrazing rangelands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Clearing forests on steep slopes or with large clear-cuts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croplands lose about 2.5 cm (1 in.) of topsoil every 15–30 years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Erosion threatens ecosystems and agriculture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 can be hard to detect and measure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barriers to capture soil can prevent erosion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prevent soil loss by slowing wind and water flow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Roots hold soil in place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No-till agriculture leaves plant residue on fields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 crops protect soil between crop plantings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 erosion is a global issue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are the primary cause of erosion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activities move over 10 times more soil than all natural processes combined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farming decreases erosion rates over conventional agriculture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19 billion ha (47 billion acres) of the world’s croplands suffer from erosion and other forms of soil degradation resulting from human activity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farmlands lose 5 tons of soil for each ton of grain harvested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Africa, erosion could reduce crop yields by half in coming decades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Iowa’s Farmers Practice No-Till Agriculture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Repeated plowing and planting damage soil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No-till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farming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leaving crop residue atop the fields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the soil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Saves time and money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 crops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crops planted to hold soil in place between the times that main food crops are growing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conservation measures: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Careful use of fertilizers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Preventing erosion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Retiring fragile soils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708" y="323223"/>
            <a:ext cx="6958584" cy="621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Desertification reduces productivity of arid lands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Desertification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form of land degradation with  more than a 10% loss of productivity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primarily by wind and water erosion, but also by: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Deforestation, soil compaction, and overgrazing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Drought, salinization, water depletion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Arid and semiarid lands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drylands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are most prone to desertification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 about 40% of the Earth’s surface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703" y="210312"/>
            <a:ext cx="5498592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Desertification reduces productivity of arid lands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52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Desertification affects one-third of the planet’s land area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over 100 countries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Endangering food supplies of 1 billion people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costs tens of billions of dollars each year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loses over $6.5 billion/year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of land in Kenya is vulnerable to desertification from overgrazing and deforestation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Desertification is intensified by positive feedback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Degradation forces farmers onto poorer land 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 reduce fallow periods, so land loses nutrients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Dust Bowl shook the United States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 to industrial agriculture in the Great Plains, the native short-grass prairie held the soil in place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late 1800 and early 1900, farmers and ranchers: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Grew wheat, grazed cattle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unsuitable land and removed native grasses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 Bowl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massive dust storms from erosion of millions of tons of topsoil in the 1930s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Drought worsened the human impacts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Dust storms traveled up to 2000 km (1250 miles)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Thousands of farmers left their land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1161287"/>
            <a:ext cx="8546592" cy="453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Soil Conservation Service pioneered </a:t>
            </a:r>
            <a:b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measures to address soil degradation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response to the Dust Bowl, the U.S. Congress created the Soil Conservation Service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Started in 1935, the Service works with farmers to develop conservation plans for individual farms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districts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districts that promote soil conservation practices at the county level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Operate with federal direction, authorization, and funding and are organized by the states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The Soil Conservation Service pioneered </a:t>
            </a:r>
            <a:b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measures to address soil degradation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1994, the Service was renamed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Resources Conservation Service (NRCS)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Responsibilities expanded to also include water quality protection and pollution control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1224" y="621791"/>
            <a:ext cx="6321551" cy="561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 conservation is thriving worldwide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SCS and NRCS serve as models for efforts around the world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majority of farmland in Argentina, Brazil, and Paraguay uses no-till farming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Resulted from grassroot farmers’ organizations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Helped by agronomists and government extension agents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671" y="323689"/>
            <a:ext cx="6010655" cy="621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Farmers protect soil in many ways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 rotation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growing different crops from one year to the next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Returns nutrients to soil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Prevents erosion, reduces pests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crop rotation, no-till farmers may alternate wheat or corn with nitrogen-fixing soybeans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Contour farming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plowing furrows sideways across a hillside perpendicular to its slope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Sides of furrows trap water and prevent erosion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Terracing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cutting level platforms into steep hillsides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steps of this “staircase” hold water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85" y="304800"/>
            <a:ext cx="4371756" cy="323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304800"/>
            <a:ext cx="4363150" cy="323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6122" y="3616071"/>
            <a:ext cx="4371756" cy="3222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Farmers protect soil in many ways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Intercropping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planting different crops in alternating bands or mixed arrangements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ground cover, preventing erosion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pests and disease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Replenishes soil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Farmers protect soil in many ways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Shelterbelts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(windbreaks)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rows of trees planted along edges of fields to slow the wind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combined with intercropping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tillage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strategies that reduce the amount of tilling relative to conventional farming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at least 30% of crop residues in the field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No-till farming disturbs the soil even less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16" y="285750"/>
            <a:ext cx="4384426" cy="32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4242" y="285750"/>
            <a:ext cx="4393082" cy="323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9786" y="3573780"/>
            <a:ext cx="4384426" cy="3246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No-till farming has many benefits</a:t>
            </a:r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increases organic matter and soil biota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erosion and improves soil quality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less labor, saves time, causes less wear on machinery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Prevents carbon from entering the atmosphere (carbon storage)—may help mitigate climate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Reduces fossil fuel use due to less use of the tractors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Adds organic matter to soils that is kept from the atmosphere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9" y="1918574"/>
            <a:ext cx="4522381" cy="30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746778"/>
            <a:ext cx="4272456" cy="336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No-till farming has many benefits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 of U.S. farmland uses conservation tillage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 rates in the United States declined from 9.1 tons/ha (3.7 tons/acre) in 1982 to 5.9 tons/ha (2.4 tons/acre) in 2003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Brazil, Argentina, and Paraguay, over half of all cropland is now under no-till cultivation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 yields have increased while costs have dropped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require increased use of herbicides and fertilizers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minimize problems: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manure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(dead plants as fertilizer)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Rotate fields with cover crops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96824"/>
            <a:ext cx="8546592" cy="586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Plant cover is the key to erosion control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Farming methods to reduce erosion have one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goal—keep the plant cover in place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 livestock to prevent overgrazing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 fewer trees in an area rather than clear-cut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vegetation along riverbanks and roadsides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China’s huge tree-planting program slows erosion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the monocultures are not ecologically functioning forests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Soil: The Foundation for Sustainable Agriculture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practice of raising crops and livestock for human use and consumption 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Cropland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 used to raise plants for human use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Rangeland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 used for grazing livestock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devoted to agriculture covers 38% of Earth’s land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8175" y="353567"/>
            <a:ext cx="6327647" cy="6150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Overgrazing can degrade soil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Grazing animals on rangeland can be sustainable if the total number of grazing animals is kept below the rangeland’s carrying capacity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Overgrazing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when too many animals eat too much of the plant cover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Impedes plant regrowth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is exposed, allowing erosion, less regrowth, and positive feedback of more erosion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Overgrazing can degrade soil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Non-native invasive species invade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palatable to livestock so not eaten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Outcompete native vegetation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Trampling compacts the soil, preventing water infiltration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920495"/>
            <a:ext cx="8546592" cy="5017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Overgrazing can degrade soil</a:t>
            </a:r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143393" y="1300678"/>
            <a:ext cx="9000605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Degraded rangeland costs over $23 billion worldwide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Grazing exceeds the sustainable supply of grass in India by 30% and in parts of China by up to 50%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government subsidies increase harm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Ranchers pay little to graze their animals on public lands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incentives to protect rangeland—“tragedy of the commons”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Ranchers are now working with environmental scientists on ways to raise livestock more sustainably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496824"/>
            <a:ext cx="8546592" cy="5864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Irrigation boosts productivity but can damage soils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artificially providing water to support agriculture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Unproductive regions become productive farmland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grow water-intensive crops like rice and cotton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 of all fresh water used by humans goes to irrigation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deplete aquifers and dry up rivers and lakes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119" y="277748"/>
            <a:ext cx="4175759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approaches to irrigation maximize efficiency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Matching crops to the climate can reduce or eliminate the need for irrigation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Growing cotton in dry climates requires extensive irrigation while wheat does not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conventional irrigation, as little as 43% of the water applied is used by the crops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Drip irrigation targets water directly to plants, and plants use as much as 90% of the water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832" y="277748"/>
            <a:ext cx="4212335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Soil: The Foundation for Sustainable Agriculture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complex plant-supporting system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disintegrated rock, organic matter, water, gases, nutrients, and microorganisms 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renewable resource that can be depleted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agriculture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agriculture we can practice in the same way and same place far into the future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Salinization and waterlogging are easier to prevent than correct</a:t>
            </a:r>
          </a:p>
        </p:txBody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Waterlogging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experienced by overirrigated soils when the water table rises to cover and suffocates roots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Salinization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buildup of salts in surface soil layers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Worse in arid areas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Evaporation pulls salts up from lower soil horizons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Salinization and waterlogging are easier to prevent than correct</a:t>
            </a:r>
          </a:p>
        </p:txBody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easier and cheaper to prevent salinization than to fix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plant water-guzzling crops in sensitive areas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Irrigate with low-salt water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Irrigate efficiently and only as much as needed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Fixing requires flushing soils with large amounts of water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Fertilizers boost crop yields but can be overapplied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Fertilizers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substances containing essential nutrients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require nitrogen, phosphorus, and potassium and remove them from the soil, possibly limiting growth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Inorganic fertilizers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mined or synthetically manufactured mineral supplements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fertilizers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remains or wastes of organisms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Manure, crop residues, fresh vegetation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mixture produced when decomposers break down organic matter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735" y="268223"/>
            <a:ext cx="4224527" cy="64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Fertilizers boost crop yields but can be overapplied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287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agriculture relied on organic fertilizers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Green Revolution brought on increased use of inorganic fertilizers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Inorganic fertilizers are more susceptible to leaching and runoff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Runoff into surface waters far from the point of application, causing “dead zones” in water bodies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Nitrates volatilize (evaporate) into the air and contaminate groundwater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Nitrates and phosphates in drinking water can cause cancer and blue-baby syndrome in infants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Shape 5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57200"/>
            <a:ext cx="4038599" cy="310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Shape 5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3595846"/>
            <a:ext cx="4972049" cy="304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fertilizer use involves targeting and monitoring nutrients</a:t>
            </a:r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Nutrients can be added to drip irrigation and are delivered directly to the plants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No-till planting allows the application of fertilizers with the seeds rather than spreading it across the soil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fertilizer use involves targeting and monitoring nutrients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Monitoring of soil nutrients can prevent unneeded applications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fertilizers provide needed nutrients as well as improving the soil by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soil structure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nutrient-holding capacity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water-retaining capacity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Agricultural Policy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have long used policy to encourage agricultural production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policy has tried to lessen the environmental impacts of external costs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forces should discourage practices that degrade the land, but degradation occurs slowly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 and ranchers can not go without profits in the short term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Some policies worsen land degradation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6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spend billions on farm subsides that may be unsustainable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subsidies support growing water-intensive crops in desert regions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encourage use of easily degraded land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Proponents argue that uncertainty of crop success justifies subsidies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Grazing on federally owned land costs $1.35 per animal unit per month</a:t>
            </a:r>
          </a:p>
          <a:p>
            <a:pPr marL="742950" marR="0" lvl="1" indent="-285750" algn="l" rtl="0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cost encourages overgrazing</a:t>
            </a:r>
          </a:p>
          <a:p>
            <a:pPr marL="342900" marR="0" lvl="0" indent="-342900" algn="l" rtl="0">
              <a:lnSpc>
                <a:spcPct val="107692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Ranchers are now teaming up with environmental activists to prevent loss of rangeland from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Soil supports agriculture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Agriculture and plants require healthy soil to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nutrients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structure that allows roots to penetrate deeply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Retain water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Livestock depend on healthy soil because they depend on the plants that grow there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Soils has sustained agriculture for thousands of years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Wetlands have been drained for farming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Wetlands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swamps, marshes, bogs, river floodplains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50% have been drained for agriculture in the U.S.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policy encouraged draining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Swamp Lands Acts (1849, 1950, 1860)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drained and converted wetlands to control floods and malaria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Wetlands have been drained for farming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Wetlands are now seen as vital ecosystems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Habitat, flood control, recharged water supplies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regulations, loopholes allow wetland losses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Wetlands Reserve Program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landowners are paid to protect, restore, and enhance wetlands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Shape 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4" y="576072"/>
            <a:ext cx="8546592" cy="570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 number of programs promote soil conservation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00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2008 “farm bill” funded 15 programs that provided subsidies to farmers who adopted soil conservation plans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Reserve Program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(1985)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farmers are paid to put highly erodible land in conservation reserves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dollar spent saves 1 ton of topsoil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Generates income for farmers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Improves water quality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habitat for native wildlife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 number of programs promote soil conservation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2012 farm bill was never called for a vote in the House of Representatives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future of conservation programs is unclear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 number of programs promote soil conservation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Food and Agriculture Organization (FAO) is the United Nations’ main agricultural program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FAO’s Farmer-Centered Agricultural Resource Management Program (FARM):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 innovative approaches to resource management and sustainable agriculture in Asia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farmers duplicate agricultural success stories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12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local communities to educate and encourage farmers to conserve soils and secure the food supply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 </a:t>
            </a:r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 in the United States and the world have been successful in reducing topsoil erosion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programs require research, education, funding, and commitment from farmers and governments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avoid a food crisis caused by population growth while achieving sustainable agricultural production, we need: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technology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Wider adoption of soil conservation techniques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agriculture uses all of the following EXCEPT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power.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irrigation.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monocultures.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Biological weathering is characterized by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interaction of water with parent material.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breaking down parent material.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or rain breaking down parent material.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dislodging or movement of soil by wind.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horizon is the most valuable for agriculture?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horizon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horizon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horizon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horizon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575" y="341376"/>
            <a:ext cx="8308847" cy="617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 increases through all of the following EXCEPT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excessive tilling.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overgrazing.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clearing forests.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 increase erosion.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sustainable farming method involves planting different crops from year to year? 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Terracing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 rotation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Shelterbelts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Contour farming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Shape 63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between organic fertilizers and inorganic fertilizers include which of the following?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Inorganic improves soil structure.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increases water holding capacity.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has higher rates of nutrient runoff.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Inorganic does not provide needed nutrients.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Weighing the Issues</a:t>
            </a:r>
          </a:p>
        </p:txBody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think that financial incentive programs such as the Conservation Reserve Program and the Wetlands Reserve Program are a good use of taxpayers’ money?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Yes. We need to offer financial incentives for farmers to do the right thing. 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Yes. We all benefit from having healthier agriculture and a healthier environment.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We should let the market solve the problem for us.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No. There are other problems more important than preventing land degradation.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Shape 6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9589" y="2895600"/>
            <a:ext cx="4203333" cy="3752087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this graph, which land use causes the least erosion?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Conventional agriculture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agriculture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Native vegetation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tell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3619</Words>
  <Application>Microsoft Office PowerPoint</Application>
  <PresentationFormat>On-screen Show (4:3)</PresentationFormat>
  <Paragraphs>429</Paragraphs>
  <Slides>94</Slides>
  <Notes>94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Arial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Iowa’s Farmers Practice No-Till Agriculture</vt:lpstr>
      <vt:lpstr>PowerPoint Presentation</vt:lpstr>
      <vt:lpstr>Soil: The Foundation for Sustainable Agriculture</vt:lpstr>
      <vt:lpstr>Soil: The Foundation for Sustainable Agriculture</vt:lpstr>
      <vt:lpstr>Soil supports agriculture</vt:lpstr>
      <vt:lpstr>PowerPoint Presentation</vt:lpstr>
      <vt:lpstr>Agriculture arose 10,000 years ago</vt:lpstr>
      <vt:lpstr>PowerPoint Presentation</vt:lpstr>
      <vt:lpstr>Industrial agriculture dominates today</vt:lpstr>
      <vt:lpstr>Industrial agriculture dominates today</vt:lpstr>
      <vt:lpstr>Soil as a System</vt:lpstr>
      <vt:lpstr>PowerPoint Presentation</vt:lpstr>
      <vt:lpstr>Soil forms slowly</vt:lpstr>
      <vt:lpstr>PowerPoint Presentation</vt:lpstr>
      <vt:lpstr>Soil forms slowly</vt:lpstr>
      <vt:lpstr>PowerPoint Presentation</vt:lpstr>
      <vt:lpstr>A soil profile consists of horizons</vt:lpstr>
      <vt:lpstr>A soil profile consists of horizons</vt:lpstr>
      <vt:lpstr>PowerPoint Presentation</vt:lpstr>
      <vt:lpstr>Soils differ in color, texture, structure, and pH</vt:lpstr>
      <vt:lpstr>PowerPoint Presentation</vt:lpstr>
      <vt:lpstr>Soils differ in color, texture, structure, and pH</vt:lpstr>
      <vt:lpstr>Cation exchange is vital for plant growth</vt:lpstr>
      <vt:lpstr>Cation exchange is vital for plant growth</vt:lpstr>
      <vt:lpstr>PowerPoint Presentation</vt:lpstr>
      <vt:lpstr>Regional soil differences affect agriculture</vt:lpstr>
      <vt:lpstr>Regional soil differences affect agriculture</vt:lpstr>
      <vt:lpstr>PowerPoint Presentation</vt:lpstr>
      <vt:lpstr>Conserving Soil</vt:lpstr>
      <vt:lpstr>Damage to soil and land makes conservation vital</vt:lpstr>
      <vt:lpstr>PowerPoint Presentation</vt:lpstr>
      <vt:lpstr>Erosion threatens ecosystems and agriculture</vt:lpstr>
      <vt:lpstr>PowerPoint Presentation</vt:lpstr>
      <vt:lpstr>Erosion threatens ecosystems and agriculture</vt:lpstr>
      <vt:lpstr>Erosion threatens ecosystems and agriculture</vt:lpstr>
      <vt:lpstr>Soil erosion is a global issue</vt:lpstr>
      <vt:lpstr>PowerPoint Presentation</vt:lpstr>
      <vt:lpstr>Desertification reduces productivity of arid lands</vt:lpstr>
      <vt:lpstr>PowerPoint Presentation</vt:lpstr>
      <vt:lpstr>Desertification reduces productivity of arid lands</vt:lpstr>
      <vt:lpstr>The Dust Bowl shook the United States</vt:lpstr>
      <vt:lpstr>PowerPoint Presentation</vt:lpstr>
      <vt:lpstr>The Soil Conservation Service pioneered  measures to address soil degradation</vt:lpstr>
      <vt:lpstr>The Soil Conservation Service pioneered  measures to address soil degradation</vt:lpstr>
      <vt:lpstr>PowerPoint Presentation</vt:lpstr>
      <vt:lpstr>Soil conservation is thriving worldwide</vt:lpstr>
      <vt:lpstr>Farmers protect soil in many ways</vt:lpstr>
      <vt:lpstr>PowerPoint Presentation</vt:lpstr>
      <vt:lpstr>Farmers protect soil in many ways</vt:lpstr>
      <vt:lpstr>Farmers protect soil in many ways</vt:lpstr>
      <vt:lpstr>PowerPoint Presentation</vt:lpstr>
      <vt:lpstr>No-till farming has many benefits</vt:lpstr>
      <vt:lpstr>PowerPoint Presentation</vt:lpstr>
      <vt:lpstr>No-till farming has many benefits</vt:lpstr>
      <vt:lpstr>PowerPoint Presentation</vt:lpstr>
      <vt:lpstr>Plant cover is the key to erosion control</vt:lpstr>
      <vt:lpstr>PowerPoint Presentation</vt:lpstr>
      <vt:lpstr>Overgrazing can degrade soil</vt:lpstr>
      <vt:lpstr>Overgrazing can degrade soil</vt:lpstr>
      <vt:lpstr>PowerPoint Presentation</vt:lpstr>
      <vt:lpstr>Overgrazing can degrade soil</vt:lpstr>
      <vt:lpstr>PowerPoint Presentation</vt:lpstr>
      <vt:lpstr>Irrigation boosts productivity but can damage soils</vt:lpstr>
      <vt:lpstr>PowerPoint Presentation</vt:lpstr>
      <vt:lpstr>Sustainable approaches to irrigation maximize efficiency</vt:lpstr>
      <vt:lpstr>PowerPoint Presentation</vt:lpstr>
      <vt:lpstr>Salinization and waterlogging are easier to prevent than correct</vt:lpstr>
      <vt:lpstr>Salinization and waterlogging are easier to prevent than correct</vt:lpstr>
      <vt:lpstr>Fertilizers boost crop yields but can be overapplied</vt:lpstr>
      <vt:lpstr>PowerPoint Presentation</vt:lpstr>
      <vt:lpstr>Fertilizers boost crop yields but can be overapplied</vt:lpstr>
      <vt:lpstr>PowerPoint Presentation</vt:lpstr>
      <vt:lpstr>Sustainable fertilizer use involves targeting and monitoring nutrients</vt:lpstr>
      <vt:lpstr>Sustainable fertilizer use involves targeting and monitoring nutrients</vt:lpstr>
      <vt:lpstr>Agricultural Policy</vt:lpstr>
      <vt:lpstr>Some policies worsen land degradation</vt:lpstr>
      <vt:lpstr>Wetlands have been drained for farming</vt:lpstr>
      <vt:lpstr>Wetlands have been drained for farming</vt:lpstr>
      <vt:lpstr>PowerPoint Presentation</vt:lpstr>
      <vt:lpstr>A number of programs promote soil conservation</vt:lpstr>
      <vt:lpstr>A number of programs promote soil conservation</vt:lpstr>
      <vt:lpstr>A number of programs promote soil conservation</vt:lpstr>
      <vt:lpstr>Conclusion 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2018-04-17T13:34:11Z</dcterms:modified>
</cp:coreProperties>
</file>