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  <p:sldMasterId id="2147483692" r:id="rId2"/>
  </p:sldMasterIdLst>
  <p:notesMasterIdLst>
    <p:notesMasterId r:id="rId10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Conventional Energy Alternatives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0" name="Shape 110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47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0" y="65547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Conventional alternatives provide much of our electricity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alternatives play minor, yet substantial, roles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Bioenergy provides 10% of the world’s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provides about 6%, hydropower about 2%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and hydropower account for 30% of the world’s electricity production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Conventional alternatives provide much of our electricity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the use of conventional alternatives has been growing more slowly than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relies more on fossil fuels and nuclear power than other countries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Sweden has shown that using more alternatives is possible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D:\-L\20_02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268287"/>
            <a:ext cx="4090988" cy="64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Power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energy occupies an odd and conflicted position in our debate over energy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free of air pollution produced by fossil fuels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Yet it has been clouded by weaponry, waste disposal, and accidents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safety concerns have led to limited development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generates the most electricity from nuclear power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only 19% of U.S. electricity comes from nuclear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 gets 75% of its electricity from nuclear power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D:\-L\20_01Tab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403" y="375443"/>
            <a:ext cx="6003194" cy="610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Fission releases nuclear energy in reactors to generate electricity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energy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energy that holds together protons and neutrons within the nucleus of an atom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reactors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facilities within nuclear power plants that convert nuclear to thermal energy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fission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splitting apart of atomic nuclei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Drives the release of nuclear energy in power plants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 of large atoms are bombarded with neutrons, releasing energy in the form of heat, light, radiation, and more neutrons, which can split more atoms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generates a self-sustaining chain reaction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 descr="D:\-L\20_03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493712"/>
            <a:ext cx="854710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Fission releases nuclear energy in reactors to generate electricity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 controlled, the chain reaction becomes a runaway process of positive feed back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creates the explosive power in an atomic bomb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Normally, neutrons move to quickly to split nuclei; they have to be slowed down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 by a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moderator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usually water or graphite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rods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metallic alloys that absorb neutrons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placed into the reactor among the water-bathed fuel rods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moved into and out of the water to control the rate of the reaction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D:\-L\20_04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009650"/>
            <a:ext cx="854710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Fission releases nuclear energy in reactors to generate electricity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Fission takes place in the reactor core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reactor core is housed in a reactor vessel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vessel, steam generator, and plumbing are located in a containment building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Containment buildings are constructed to prevent leaks of radioactivity due to accidents or natural catastrophes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nations require containment buildings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for seeking alternative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Contributions to world energy by conventional alternative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social debate over nuclear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Bioenergy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Hydroelectric power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energy comes from processed and enriched uranium</a:t>
            </a:r>
            <a:b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000" b="1" i="0" u="none" strike="noStrike" cap="none">
              <a:solidFill>
                <a:srgbClr val="4373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Uranium is used for nuclear power because it is radioactive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Radioisotopes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emit subatomic particles and high-energy radiation as they decay into lighter radioisotopes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become stable isotopes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Uranium-235 decays into lead-207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rate of decay is determined by its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half-life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time it takes for half of the atoms to decay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has a half-life of about 700 million years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radioisotopes have different half-lives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energy comes from processed and enriched uranium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99% of uranium occurs as uranium-238 (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does not emit enough neutrons for a chain reaction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we use 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U, which is only 1% of total uranium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is enriched to 3% and formed into pellets (UO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which are incorporated into metallic tubes called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rods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nuclear reactors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several years in a reactor, uranium is depleted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fuel no longer generates enough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Spent fuel can be reprocessed, but it is expensive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it is disposed of as radioactive waste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D:\chap020\Labeled_Images\20_05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4937" y="1274762"/>
            <a:ext cx="6334125" cy="42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power delivers energy more cleanly than fossil fuels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power has no stack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emits sulfur dioxide, particulate matter, and carbon dioxide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power helps the United States avoid emitting 600 million metric tons of carbon each year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plants pose fewer health risks from pollution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Uranium mining damages less land than coal mining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power delivers energy more cleanly than fossil fuels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Drawbacks of nuclear power: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waste is radioactive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accident or sabotage occurs, the consequences can be catastrophic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has 435 operating nuclear plants in 31 nations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 descr="D:\-L\20_02Tab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313291"/>
            <a:ext cx="8547100" cy="421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Fusion remains a dream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fusion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that forces together small nuclei of lightweight elements under extremely high temperature and pressure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Tremendous energy is released when deuterium and tritium are fused to form helium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far, the energy required to produce fusion is greater than the energy generated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a loss in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energy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billions of dollars of funding and decades of research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Fusion remains a dream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could control fusion, we could produce vast amounts of energy from water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International Thermonuclear Experimental Reactor (ITER) in southern France is the latest attempt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 descr="D:\-L\20_06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056" y="1878013"/>
            <a:ext cx="7735887" cy="316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power poses small risks of large accidents 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cleaner than fossil fuels, nuclear power poses the possibility of catastrophic accidents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serious accident in the United States was at the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Mile Island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 in Pennsylvania in 1979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combination of human and mechanical errors caused coolant water to drain from the reactor causing a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meltdown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temperatures rise inside the reactor core, melting the metal surrounding the fuel rods and releasing radiation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of one reactor core experienced meltdown, but most radiation was trapped in the containment building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D:\chap020\Labeled_Images\20_00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350837"/>
            <a:ext cx="8547100" cy="614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 descr="D:\chap020\Labeled_Images\20_07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875" y="695325"/>
            <a:ext cx="7334250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Chernobyl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1986 explosion at the Chernobyl plant in Ukraine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severe nuclear plant accident yet seen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due to human error and unsafe design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10 days, radiation escaped while crews tried to put out the fire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100,000 residents were evacuated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landscape for 19 miles still remains contaminated 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accident killed 31 people directly 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more became sick or developed cancer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fallout was carried over much of the Northern Hemisphere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 descr="D:\-L\20_08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475" y="268287"/>
            <a:ext cx="3803649" cy="64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 descr="D:\-L\20_09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8937"/>
            <a:ext cx="8547100" cy="611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Fukushima Daiichi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magnitude 9.0 earthquake struck Japan on March 11, 2011, sending a massive tsunami onshore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power plant, the storm shut down the power and flooded the emergency generators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electricity, the workers could not use the control rods to cool the uranium fuel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Fukushima Daiichi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reactors experienced full meltdowns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explosions and fires also occurred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Radioactivity released was about one-tenth that of Chernobyl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radiation drifted into the Pacific Ocean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residents were evacuated, and health effects from the event are uncertain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 descr="D:\-L\20_10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91" y="346884"/>
            <a:ext cx="7973218" cy="616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managing risks from nuclear power and nuclear weapons with some success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major accidents has been limited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reactors are safer than Chernobyl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smaller accidents have occurred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Aging plants require more maintenance and are less safe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terrorist attacks raised fears that similar attacks could be carried out against nuclear plants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stolen radioactive material could be used in attacks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Megatons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Megawatts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 buys radioactive material from the former Soviet Union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power plants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Spent fuel rods and other waste will remain radioactive for thousands of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be stored where leaking radioactivity will not harm future generations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held in temporary storage at power plants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Spent rods are stored in water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plants are running out of room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now stored in thick barrels of steel, lead, and concrete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currently held at 125 sites in 39 states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 million U.S. citizens live within 75 miles of nuclear waste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Sweden’s Search for Alternative Energy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1980, Sweden’s people voted to phase out nuclear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government has promoted hydroelectric, biomass, and wind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government decided not to go through with the phaseout and will still use nuclear power instead of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Fukushima nuclear accident ignited protests against nuclear power and caused Germany to phase theirs out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Swedish state-owned firm had contracts to work on Germany’s nuclear plants and sued because of lost work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 descr="D:\-L\20_11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663" y="268287"/>
            <a:ext cx="4359274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 descr="D:\-L\20_12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008855"/>
            <a:ext cx="8547100" cy="484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safer to store all waste in a central repository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heavily guarded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Sweden identified a site after a 20-year search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Yucca Mountain, Nevada was chosen for the U.S. site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studied extensively, and $13 billion was spent on its development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Obama’s administration ended support for 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issue remains unresolved as of 2013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lawsuits are challenging the Obama administration’s decision to end support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waste will remain at its current locations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 descr="D:\-L\20_13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37" y="292893"/>
            <a:ext cx="7757125" cy="627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Yucca Mountain was chosen because: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remote and unpopulated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minimal risk of earthquakes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dry climate and low water table reduce chances of groundwater contamination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on federal land so can be protected from sabotage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Waste disposal remains a challenge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and activists have challenged the conclusions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additional concern with a central location is that nuclear waste will need to be transported there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Shipments by rail and truck over thousands of miles could cause a high risk of accident or sabotage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Multiple dilemmas have slowed nuclear power’s growth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Concerns over waste disposal, safety, and costs have affected nuclear power’s growth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anxiety over Chernobyl and Fukushima have made utilities less willing to build new plants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enormously expensive to build, maintain, operate, and ensure the safety of nuclear facilities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every plant has overrun its budget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aging faster than predicted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serve less than half their expected lifetimes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Decommissioning (shutting down) plants can be more expensive than construction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Multiple dilemmas have slowed nuclear power’s growth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 from nuclear power costs more than from coal and other sources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must subsidize nuclear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nuclear industry has stopped building plants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256 U.S. nuclear reactors ordered since 1957, nearly half have been canceled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Multiple dilemmas have slowed nuclear power’s growth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nuclear capacity would decrease reliance on fossil fuels and cut greenhouse gas emissions so is being supported by some environmental advocates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Engineers are planning ways to make nuclear power plants safer and less expensive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D:\-L\20_01CaseStudyBoxUN01_Pg553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319881"/>
            <a:ext cx="8547100" cy="621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Bioenergy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Bioenergy (biomass energy)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obtained from biomass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organic material that makes up organisms and contains energy that originated with photosynthesis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Wood, charcoal, agricultural crops, manure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renewable and releases no net carbon dioxide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released by burning was pulled from the atmosphere to make the biomass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gain bioenergy from many sources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diversity of sources and approaches involved in bioenergy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give us many ways to address our energy challenges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 billion people use wood from trees as their primary source of energy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is gathered for heating, cooking, and light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gain bioenergy from many sources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developing nations, fuel wood, charcoal, and manure account for one-third of energy use, and up to 90% in the poorest nations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Fuelwood and other traditional biomass sources constitute 75% of all renewable energy used worldwide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 descr="D:\-L\20_03Tab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000" y="344487"/>
            <a:ext cx="5275998" cy="616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gain bioenergy from many sources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 is only renewable if it is not overharvested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Overharvesting causes deforestation, erosion, and desertification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Heavily populated arid regions are most vulnerable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used in cooking, biomass produces indoor air pollution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biomass sources are being developed using a variety of materials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Biopower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biomass sources are burned in power plants, generating heat and electricity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Biofuels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liquid fuels used to power automobiles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 descr="D:\chap020\Labeled_Images\20_14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25" y="350837"/>
            <a:ext cx="821055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Biopower generates electricity from biomass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types of biomass are combusted to generate electricity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products of industries or processes are used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Woody debris from logging and mills, crop residues, animal waste, and organic waste from landfills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Landfill gas is being captured and sold as fuel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Bioenergy crops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being grown specifically to generate power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Fast-growing grasses such as bamboo, switchgrass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Trees such as specially bred willows and poplars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Shape 472" descr="D:\chap020\Labeled_Images\20_16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52" y="408389"/>
            <a:ext cx="7880493" cy="604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Combustion strategies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Scales of production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 power plants are built like those fired by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use cogeneration to provide heat and electricity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Co-firing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combines biomass and coal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Gasification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turns biomass to vapor in the absence of oxygen and can be used to generate methanol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Pyrolysis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produces a liquid fuel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Combustion strategies</a:t>
            </a: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Scales of production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small scales, modular biopower systems can use livestock manure to power a farm or village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household biodigesters work in remote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Sweden, one-fifth of the energy supply is from biomass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dozens of biomass-fueled power plants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Alternatives to Fossil Fuels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0" indent="-350838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global economy is powered by fossil fuels</a:t>
            </a:r>
          </a:p>
          <a:p>
            <a:pPr marL="750888" marR="0" lvl="1" indent="-293688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account for over 80% of energy use</a:t>
            </a:r>
          </a:p>
          <a:p>
            <a:pPr marL="750888" marR="0" lvl="1" indent="-293688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fuels also power two-thirds of electricity generation </a:t>
            </a:r>
          </a:p>
          <a:p>
            <a:pPr marL="350838" marR="0" lvl="0" indent="-350838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are limited and pollute</a:t>
            </a:r>
          </a:p>
          <a:p>
            <a:pPr marL="750888" marR="0" lvl="1" indent="-293688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shift to resources that are less easily depleted and environmentally gentler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Benefits and drawbacks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 power increases efficiency and recycles waste products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reduces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and dependence on imported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better for health since it produces less sulfur dioxide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biomass resources can support rural economies and reduce countries’ dependence on imported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burning crops deprives the soil of nutrients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 use will deplete the soil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Relying solely on bioenergy is not a sustainable option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Ethanol can power automobiles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 fuels from biomass power millions of vehicles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Ethanol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biofuel made by fermenting carbohydrate-rich crops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Ethanol is widely added to U.S. gasoline to reduce emissions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2012 in the United States, 50 billion L (13.3 billion gallons) were made, mostly from corn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Ethanol can power automobiles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has mandated increased ethanol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Flexible-fuel vehicles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on E-85, a mix of 85% ethanol, 15% gasoline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Brazil uses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bagasse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crushed sugarcane residue used to make ethanol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 descr="D:\-L\20_17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63" y="268287"/>
            <a:ext cx="3597275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 descr="D:\chap020\Labeled_Images\20_18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800" y="198438"/>
            <a:ext cx="5181600" cy="65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Ethanol is not our most sustainable energy choice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scientists don’t like corn-based ethanol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corn impacts ecosystems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Pesticides, fertilizers, irrigation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up land that could be left unfarmed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more corn is used for ethanol, less is left for food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drop in corn availability increased prices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Mexicans could not afford tortillas, and so they rioted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Ethanol is not our most sustainable energy choice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corn uses fossil fuel energy for equipment, pesticides, and fertilizers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EROI ratio for corn ethanol is about 1.3:1, so it is inefficient; Brazilian bagasse ethanol is more efficient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Biodiesel powers diesel engines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Biodiesel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fuel produced from vegetable oil, cooking grease, or animal fats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can run on 100% biodiesel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Mixing petrodiesel with 20% biodiesel (called B20) is common today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Biodiesel powers diesel engines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Biodiesel reduces emissions, and its fuel economy is good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costs a bit more than petrodiesel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waste oil to make biodiesel is sustainable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 are specially grown (like in ethanol production)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impacts like depleting land, deforestation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 descr="D:\-L\20_20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320" y="338137"/>
            <a:ext cx="7311357" cy="6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Alternatives to Fossil Fuels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8" marR="0" lvl="0" indent="-350838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alternatives to fossil fuels, which h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 diversify an economy’s mix of energy</a:t>
            </a:r>
          </a:p>
          <a:p>
            <a:pPr marL="350838" marR="0" lvl="0" indent="-350838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they are more expensive in the short term when external costs are not included in market prices</a:t>
            </a:r>
          </a:p>
          <a:p>
            <a:pPr marL="750888" marR="0" lvl="1" indent="-293688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prices should come down as technology develops and we invest in infrastructure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 descr="D:\chap020\Labeled_Images\20_21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679450"/>
            <a:ext cx="8193087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Novel biofuels are being developed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 produce lipids that can be converted to biodiesel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carbohydrates can be fermented to make ethanol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grown in ponds, tanks, or photobioreactors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 grows fast and can be harvested every few days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use wastewater, ocean water, or saline water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capture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from smokestacks to speed its growth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Novel biofuels are being developed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Biofuels from algae are currently expensive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Cellulosic ethanol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produced from structural plant material (e.g., corn stalks) that has no food value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Switchgrass provides ethanol, habitat, and high EROI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Shape 568" descr="D:\chap020\Labeled_Images\20_22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12" y="979487"/>
            <a:ext cx="6327775" cy="491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Shape 574" descr="D:\chap020\Labeled_Images\20_23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962" y="941387"/>
            <a:ext cx="618807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 bioenergy carbon-neutral?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principle, biomass energy releases no net carbon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removes carbon that is released when biomass is burned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biomass is not carbon-neutral: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forests are destroyed to plant bioenergy crops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use fossil fuel energy (tractors, fertilizers, etc.)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Kyoto Protocol gives incentives to destroy forests for biofuel crops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emissions from energy use (not land-use changes) are “counted” toward controlling emissions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Hydroelectric Power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to biomass, provides more renewable energy than any other source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Hydropower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the kinetic energy of moving water to turn turbines to generate electricity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approaches to hydropower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stored in reservoirs behind dams passes through the dam and turns turbines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amount of power generated depends on the distance the water falls and the volume released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allows a predictable supply of water and electricity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Shape 592" descr="D:\-L\20_24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882" y="324643"/>
            <a:ext cx="6308235" cy="62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Modern hydropower uses three approaches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Run-of-river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generates electricity without disrupting the river’s flow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 water can be diverted through a pipe, passed through a turbine, and returned to the river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small dam that does not impede fish passage can also be used to divert water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Useful in areas away from electric grids or where a large dam is impractical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Modern hydropower uses three approaches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Pumped storage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pumped from a low reservoir to a high reservoir when energy demand is low; uses it when demand is high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energy to pump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D:\-L\20_01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777206"/>
            <a:ext cx="8547100" cy="330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Shape 610" descr="D:\-L\20_25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129" y="433387"/>
            <a:ext cx="7499741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Hydropower is clean and renewable, but also has impacts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Hydropower has three clear advantages over fossil fuels for producing electricity: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renewable: as long as precipitation fills rivers we can use water to turn turbines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efficient: it is thought to have an EROI (energy returned on energy invested) of 100:1 or more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clean: no carbon dioxide or other pollutants are emitted into the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negative impacts: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are used in constructing dams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reservoirs release the greenhouse gas methane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Hydropower is clean and renewable, but also has impacts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Damming rivers destroys wildlife habitats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Upstream areas are submerged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Downstream areas are starved of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flooding cycles are disrupted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Downstream floodplains don’t get nutrients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Downstream water is shallower and warmer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Periodic flushes of cold reservoir water can kill fish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Dams block passage of fish, fragmenting the river and reducing biodiversity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Hydroelectric power is widely used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Hydropower accounts for 16% of the world’s electricity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with large rivers and economic resources to build dams have used hydropower for their development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Sweden receives nearly 50% of its electricity and 11% of its total power from hydropower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Hydroelectric power is widely used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many countries have dammed their large rivers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want some rivers left undammed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government built dams to employ people and help end the economic depression of the 1930s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Engineers exported their dam-building techniques to developing countries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Shape 640" descr="D:\-L\20_04Tabl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33771"/>
            <a:ext cx="6653022" cy="619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Hydropower’s expansion is limited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massive dam construction projects going 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Three Gorges Dam is the world’s largest dam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Displaced 1 million people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Generates as much electricity as dozens of coal-fired or nuclear plants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Hydropower’s expansion is limited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world’s large rivers have already been dammed, limiting potential expansion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98% of the appropriate rivers in the United States have already been dammed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have grown aware of the ecological impact of dams and resist more construction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nations with rivers will increase hydropower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limited fossil fuel supplies, nations are trying to diversify their energy portfolios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power showed promise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high costs and public fears stalled its growth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 energy sources include wood and newer biofuels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be carbon-neutral but are not strictly renewable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Hydropower is a renewable, pollution-free alternative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is nearing maximal use and can involve substantial ecological impacts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Conventional alternative fuels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exert less environmental impact than fossil fuels but are currently not feasible.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intermediate sources of fuel that can help us on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path toward sustainability.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final sources of fuel that will give us energy independence.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no longer available for widespread use.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Nuclear power, bioenergy, and hydropower are conventional alternatives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developed and widely used “conventional alternatives” to fossil fuels are nuclear, hydroelectric, and biomass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exert less environmental impact than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more impact than the “new renewables”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intermediates along a continuum of renewability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 that drives the release of energy in today’s nuclear power plants is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fission.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fusion.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rods.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emergencies.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have nuclear power plants not been popular in the United States?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Fears about accidents or sabotage.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of nuclear waste is still not solved.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costs of building and maintaining plants.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are issues regarding nuclear energy.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Ethanol in the United States is made mainly from ______ and is used to ______.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soybeans; heat homes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sugarcane; drive cars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corn; drive cars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willow trees; make electricity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an interesting future biofuel?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Shale oil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potential for expansion of hydropower limited?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returned on energy invested is too low.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concerns about generation of greenhouse gases.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already dammed most rivers where hydropower would be useful.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reasons.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the choice of living next to a coal-burning power plant or nuclear plant, which would you choose?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nuclear plant, because it’s cleaner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coal plant, because it won’t be as likely a target for terrorists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Neither one; I’d move to another place.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one; I don’t care.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can be made based on this graph?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power is growing.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energy comes from natural gas than all non-fossil fuel sources combined.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Hydropower is the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largest renewable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of electricity.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of these</a:t>
            </a:r>
          </a:p>
        </p:txBody>
      </p:sp>
      <p:pic>
        <p:nvPicPr>
          <p:cNvPr id="715" name="Shape 715"/>
          <p:cNvPicPr preferRelativeResize="0"/>
          <p:nvPr/>
        </p:nvPicPr>
        <p:blipFill rotWithShape="1">
          <a:blip r:embed="rId3">
            <a:alphaModFix/>
          </a:blip>
          <a:srcRect b="2715"/>
          <a:stretch/>
        </p:blipFill>
        <p:spPr>
          <a:xfrm>
            <a:off x="4343400" y="3276600"/>
            <a:ext cx="465974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ethanol in the United States continues to be produced from corn, a drawback suggested from this graph could be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more corn is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for ethanol.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competition between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and fuel.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land planted in corn.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None of these</a:t>
            </a:r>
          </a:p>
        </p:txBody>
      </p:sp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 b="2546"/>
          <a:stretch/>
        </p:blipFill>
        <p:spPr>
          <a:xfrm>
            <a:off x="5410200" y="2362200"/>
            <a:ext cx="3233342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3787</Words>
  <Application>Microsoft Office PowerPoint</Application>
  <PresentationFormat>On-screen Show (4:3)</PresentationFormat>
  <Paragraphs>441</Paragraphs>
  <Slides>97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Sweden’s Search for Alternative Energy</vt:lpstr>
      <vt:lpstr>PowerPoint Presentation</vt:lpstr>
      <vt:lpstr>Alternatives to Fossil Fuels</vt:lpstr>
      <vt:lpstr>Alternatives to Fossil Fuels</vt:lpstr>
      <vt:lpstr>PowerPoint Presentation</vt:lpstr>
      <vt:lpstr>Nuclear power, bioenergy, and hydropower are conventional alternatives</vt:lpstr>
      <vt:lpstr>Conventional alternatives provide much of our electricity</vt:lpstr>
      <vt:lpstr>Conventional alternatives provide much of our electricity</vt:lpstr>
      <vt:lpstr>PowerPoint Presentation</vt:lpstr>
      <vt:lpstr>Nuclear Power</vt:lpstr>
      <vt:lpstr>PowerPoint Presentation</vt:lpstr>
      <vt:lpstr>Fission releases nuclear energy in reactors to generate electricity</vt:lpstr>
      <vt:lpstr>PowerPoint Presentation</vt:lpstr>
      <vt:lpstr>Fission releases nuclear energy in reactors to generate electricity</vt:lpstr>
      <vt:lpstr>PowerPoint Presentation</vt:lpstr>
      <vt:lpstr>Fission releases nuclear energy in reactors to generate electricity</vt:lpstr>
      <vt:lpstr>Nuclear energy comes from processed and enriched uranium </vt:lpstr>
      <vt:lpstr>Nuclear energy comes from processed and enriched uranium</vt:lpstr>
      <vt:lpstr>PowerPoint Presentation</vt:lpstr>
      <vt:lpstr>Nuclear power delivers energy more cleanly than fossil fuels</vt:lpstr>
      <vt:lpstr>Nuclear power delivers energy more cleanly than fossil fuels</vt:lpstr>
      <vt:lpstr>PowerPoint Presentation</vt:lpstr>
      <vt:lpstr>Fusion remains a dream</vt:lpstr>
      <vt:lpstr>Fusion remains a dream</vt:lpstr>
      <vt:lpstr>PowerPoint Presentation</vt:lpstr>
      <vt:lpstr>Nuclear power poses small risks of large accidents </vt:lpstr>
      <vt:lpstr>PowerPoint Presentation</vt:lpstr>
      <vt:lpstr>Chernobyl</vt:lpstr>
      <vt:lpstr>PowerPoint Presentation</vt:lpstr>
      <vt:lpstr>PowerPoint Presentation</vt:lpstr>
      <vt:lpstr>Fukushima Daiichi</vt:lpstr>
      <vt:lpstr>Fukushima Daiichi</vt:lpstr>
      <vt:lpstr>PowerPoint Presentation</vt:lpstr>
      <vt:lpstr>We are managing risks from nuclear power and nuclear weapons with some success</vt:lpstr>
      <vt:lpstr>Waste disposal remains a challenge</vt:lpstr>
      <vt:lpstr>Waste disposal remains a challenge</vt:lpstr>
      <vt:lpstr>PowerPoint Presentation</vt:lpstr>
      <vt:lpstr>PowerPoint Presentation</vt:lpstr>
      <vt:lpstr>Waste disposal remains a challenge</vt:lpstr>
      <vt:lpstr>Waste disposal remains a challenge</vt:lpstr>
      <vt:lpstr>PowerPoint Presentation</vt:lpstr>
      <vt:lpstr>Waste disposal remains a challenge</vt:lpstr>
      <vt:lpstr>Waste disposal remains a challenge</vt:lpstr>
      <vt:lpstr>Multiple dilemmas have slowed nuclear power’s growth</vt:lpstr>
      <vt:lpstr>Multiple dilemmas have slowed nuclear power’s growth</vt:lpstr>
      <vt:lpstr>Multiple dilemmas have slowed nuclear power’s growth</vt:lpstr>
      <vt:lpstr>Bioenergy</vt:lpstr>
      <vt:lpstr>We gain bioenergy from many sources</vt:lpstr>
      <vt:lpstr>We gain bioenergy from many sources</vt:lpstr>
      <vt:lpstr>PowerPoint Presentation</vt:lpstr>
      <vt:lpstr>We gain bioenergy from many sources</vt:lpstr>
      <vt:lpstr>PowerPoint Presentation</vt:lpstr>
      <vt:lpstr>Biopower generates electricity from biomass</vt:lpstr>
      <vt:lpstr>PowerPoint Presentation</vt:lpstr>
      <vt:lpstr>Combustion strategies and Scales of production</vt:lpstr>
      <vt:lpstr>Combustion strategies and Scales of production</vt:lpstr>
      <vt:lpstr>Benefits and drawbacks</vt:lpstr>
      <vt:lpstr>Ethanol can power automobiles</vt:lpstr>
      <vt:lpstr>Ethanol can power automobiles</vt:lpstr>
      <vt:lpstr>PowerPoint Presentation</vt:lpstr>
      <vt:lpstr>PowerPoint Presentation</vt:lpstr>
      <vt:lpstr>Ethanol is not our most sustainable energy choice</vt:lpstr>
      <vt:lpstr>Ethanol is not our most sustainable energy choice</vt:lpstr>
      <vt:lpstr>Biodiesel powers diesel engines</vt:lpstr>
      <vt:lpstr>Biodiesel powers diesel engines</vt:lpstr>
      <vt:lpstr>PowerPoint Presentation</vt:lpstr>
      <vt:lpstr>PowerPoint Presentation</vt:lpstr>
      <vt:lpstr>Novel biofuels are being developed</vt:lpstr>
      <vt:lpstr>Novel biofuels are being developed</vt:lpstr>
      <vt:lpstr>PowerPoint Presentation</vt:lpstr>
      <vt:lpstr>PowerPoint Presentation</vt:lpstr>
      <vt:lpstr>Is bioenergy carbon-neutral?</vt:lpstr>
      <vt:lpstr>Hydroelectric Power</vt:lpstr>
      <vt:lpstr>PowerPoint Presentation</vt:lpstr>
      <vt:lpstr>Modern hydropower uses three approaches</vt:lpstr>
      <vt:lpstr>Modern hydropower uses three approaches</vt:lpstr>
      <vt:lpstr>PowerPoint Presentation</vt:lpstr>
      <vt:lpstr>Hydropower is clean and renewable, but also has impacts</vt:lpstr>
      <vt:lpstr>Hydropower is clean and renewable, but also has impacts</vt:lpstr>
      <vt:lpstr>Hydroelectric power is widely used</vt:lpstr>
      <vt:lpstr>Hydroelectric power is widely used</vt:lpstr>
      <vt:lpstr>PowerPoint Presentation</vt:lpstr>
      <vt:lpstr>Hydropower’s expansion is limited</vt:lpstr>
      <vt:lpstr>Hydropower’s expansion is limited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2018-04-17T13:26:08Z</dcterms:modified>
</cp:coreProperties>
</file>