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760AFF0-7EC7-4AAB-87AB-C7547540084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AF33C3-DE80-4DBD-BC01-880029219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FF0-7EC7-4AAB-87AB-C7547540084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F33C3-DE80-4DBD-BC01-880029219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FF0-7EC7-4AAB-87AB-C7547540084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F33C3-DE80-4DBD-BC01-880029219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60AFF0-7EC7-4AAB-87AB-C7547540084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AF33C3-DE80-4DBD-BC01-8800292196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60AFF0-7EC7-4AAB-87AB-C7547540084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AF33C3-DE80-4DBD-BC01-880029219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FF0-7EC7-4AAB-87AB-C7547540084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F33C3-DE80-4DBD-BC01-8800292196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FF0-7EC7-4AAB-87AB-C7547540084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F33C3-DE80-4DBD-BC01-8800292196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60AFF0-7EC7-4AAB-87AB-C7547540084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AF33C3-DE80-4DBD-BC01-8800292196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FF0-7EC7-4AAB-87AB-C7547540084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F33C3-DE80-4DBD-BC01-880029219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60AFF0-7EC7-4AAB-87AB-C7547540084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AF33C3-DE80-4DBD-BC01-8800292196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60AFF0-7EC7-4AAB-87AB-C7547540084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AF33C3-DE80-4DBD-BC01-8800292196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760AFF0-7EC7-4AAB-87AB-C75475400847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AF33C3-DE80-4DBD-BC01-880029219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Mixture of gases and particulates that are found in the atmosphere</a:t>
            </a:r>
          </a:p>
          <a:p>
            <a:pPr lvl="1"/>
            <a:r>
              <a:rPr lang="en-US" dirty="0" smtClean="0"/>
              <a:t>Two major gases are </a:t>
            </a:r>
            <a:r>
              <a:rPr lang="en-US" u="sng" dirty="0" smtClean="0"/>
              <a:t>Nitrogen</a:t>
            </a:r>
            <a:r>
              <a:rPr lang="en-US" dirty="0" smtClean="0"/>
              <a:t> (70%) and </a:t>
            </a:r>
            <a:r>
              <a:rPr lang="en-US" u="sng" dirty="0" smtClean="0"/>
              <a:t>Oxygen</a:t>
            </a:r>
            <a:r>
              <a:rPr lang="en-US" dirty="0" smtClean="0"/>
              <a:t> (20%)</a:t>
            </a:r>
          </a:p>
          <a:p>
            <a:pPr lvl="1"/>
            <a:r>
              <a:rPr lang="en-US" dirty="0" smtClean="0"/>
              <a:t>Most other gases are found in varying amounts</a:t>
            </a:r>
          </a:p>
          <a:p>
            <a:pPr lvl="2"/>
            <a:r>
              <a:rPr lang="en-US" u="sng" dirty="0" smtClean="0"/>
              <a:t>Carbon dioxide </a:t>
            </a:r>
            <a:r>
              <a:rPr lang="en-US" dirty="0" smtClean="0"/>
              <a:t>is found in increasing amounts because of </a:t>
            </a:r>
            <a:r>
              <a:rPr lang="en-US" u="sng" dirty="0" smtClean="0"/>
              <a:t>human activities</a:t>
            </a:r>
          </a:p>
          <a:p>
            <a:pPr lvl="2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raises the temperatures in the atmosphere because of a </a:t>
            </a:r>
            <a:r>
              <a:rPr lang="en-US" u="sng" dirty="0" smtClean="0"/>
              <a:t>blanketing</a:t>
            </a:r>
            <a:r>
              <a:rPr lang="en-US" dirty="0" smtClean="0"/>
              <a:t> effect that </a:t>
            </a:r>
            <a:r>
              <a:rPr lang="en-US" u="sng" dirty="0" smtClean="0"/>
              <a:t>traps</a:t>
            </a:r>
            <a:r>
              <a:rPr lang="en-US" dirty="0" smtClean="0"/>
              <a:t> the heat here near the surface of the earth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211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r>
              <a:rPr lang="en-US" dirty="0" smtClean="0"/>
              <a:t>Layers of the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3657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sz="2000" u="sng" dirty="0" smtClean="0"/>
              <a:t>Exosphere</a:t>
            </a:r>
            <a:r>
              <a:rPr lang="en-US" sz="2000" dirty="0" smtClean="0">
                <a:sym typeface="Wingdings" panose="05000000000000000000" pitchFamily="2" charset="2"/>
              </a:rPr>
              <a:t> This is really </a:t>
            </a:r>
            <a:r>
              <a:rPr lang="en-US" sz="2000" u="sng" dirty="0" smtClean="0">
                <a:sym typeface="Wingdings" panose="05000000000000000000" pitchFamily="2" charset="2"/>
              </a:rPr>
              <a:t>space</a:t>
            </a:r>
            <a:r>
              <a:rPr lang="en-US" sz="2000" dirty="0" smtClean="0">
                <a:sym typeface="Wingdings" panose="05000000000000000000" pitchFamily="2" charset="2"/>
              </a:rPr>
              <a:t> and contains very small amounts of gases; temperatures </a:t>
            </a:r>
            <a:r>
              <a:rPr lang="en-US" sz="2000" u="sng" dirty="0" smtClean="0">
                <a:sym typeface="Wingdings" panose="05000000000000000000" pitchFamily="2" charset="2"/>
              </a:rPr>
              <a:t>increase</a:t>
            </a:r>
          </a:p>
          <a:p>
            <a:r>
              <a:rPr lang="en-US" sz="2000" u="sng" dirty="0" smtClean="0">
                <a:sym typeface="Wingdings" panose="05000000000000000000" pitchFamily="2" charset="2"/>
              </a:rPr>
              <a:t>Thermosphere</a:t>
            </a:r>
            <a:r>
              <a:rPr lang="en-US" sz="2000" dirty="0" smtClean="0">
                <a:sym typeface="Wingdings" panose="05000000000000000000" pitchFamily="2" charset="2"/>
              </a:rPr>
              <a:t> Highest level of the atmosphere where many of our </a:t>
            </a:r>
            <a:r>
              <a:rPr lang="en-US" sz="2000" u="sng" dirty="0" smtClean="0">
                <a:sym typeface="Wingdings" panose="05000000000000000000" pitchFamily="2" charset="2"/>
              </a:rPr>
              <a:t>satellites</a:t>
            </a:r>
            <a:r>
              <a:rPr lang="en-US" sz="2000" dirty="0" smtClean="0">
                <a:sym typeface="Wingdings" panose="05000000000000000000" pitchFamily="2" charset="2"/>
              </a:rPr>
              <a:t> and the northern lights are found; temperatures </a:t>
            </a:r>
            <a:r>
              <a:rPr lang="en-US" sz="2000" u="sng" dirty="0" smtClean="0">
                <a:sym typeface="Wingdings" panose="05000000000000000000" pitchFamily="2" charset="2"/>
              </a:rPr>
              <a:t>increase</a:t>
            </a:r>
          </a:p>
          <a:p>
            <a:r>
              <a:rPr lang="en-US" sz="2000" u="sng" dirty="0" smtClean="0">
                <a:sym typeface="Wingdings" panose="05000000000000000000" pitchFamily="2" charset="2"/>
              </a:rPr>
              <a:t>Mesosphere</a:t>
            </a:r>
            <a:r>
              <a:rPr lang="en-US" sz="2000" dirty="0" smtClean="0">
                <a:sym typeface="Wingdings" panose="05000000000000000000" pitchFamily="2" charset="2"/>
              </a:rPr>
              <a:t> Air begins to get thicker and meteorites will begin to burn up with </a:t>
            </a:r>
            <a:r>
              <a:rPr lang="en-US" sz="2000" u="sng" dirty="0" smtClean="0">
                <a:sym typeface="Wingdings" panose="05000000000000000000" pitchFamily="2" charset="2"/>
              </a:rPr>
              <a:t>friction</a:t>
            </a:r>
            <a:r>
              <a:rPr lang="en-US" sz="2000" dirty="0" smtClean="0">
                <a:sym typeface="Wingdings" panose="05000000000000000000" pitchFamily="2" charset="2"/>
              </a:rPr>
              <a:t>; temperatures </a:t>
            </a:r>
            <a:r>
              <a:rPr lang="en-US" sz="2000" u="sng" dirty="0" smtClean="0">
                <a:sym typeface="Wingdings" panose="05000000000000000000" pitchFamily="2" charset="2"/>
              </a:rPr>
              <a:t>decrease</a:t>
            </a:r>
          </a:p>
          <a:p>
            <a:r>
              <a:rPr lang="en-US" sz="2000" u="sng" dirty="0" smtClean="0">
                <a:sym typeface="Wingdings" panose="05000000000000000000" pitchFamily="2" charset="2"/>
              </a:rPr>
              <a:t>Stratosphere</a:t>
            </a:r>
            <a:r>
              <a:rPr lang="en-US" sz="2000" dirty="0" smtClean="0">
                <a:sym typeface="Wingdings" panose="05000000000000000000" pitchFamily="2" charset="2"/>
              </a:rPr>
              <a:t> Layer where the </a:t>
            </a:r>
            <a:r>
              <a:rPr lang="en-US" sz="2000" u="sng" dirty="0" smtClean="0">
                <a:sym typeface="Wingdings" panose="05000000000000000000" pitchFamily="2" charset="2"/>
              </a:rPr>
              <a:t>ozone</a:t>
            </a:r>
            <a:r>
              <a:rPr lang="en-US" sz="2000" dirty="0" smtClean="0">
                <a:sym typeface="Wingdings" panose="05000000000000000000" pitchFamily="2" charset="2"/>
              </a:rPr>
              <a:t> layer is found, along with HALO jump flights and </a:t>
            </a:r>
            <a:r>
              <a:rPr lang="en-US" sz="2000" u="sng" dirty="0" smtClean="0">
                <a:sym typeface="Wingdings" panose="05000000000000000000" pitchFamily="2" charset="2"/>
              </a:rPr>
              <a:t>military flights</a:t>
            </a:r>
            <a:r>
              <a:rPr lang="en-US" sz="2000" dirty="0" smtClean="0">
                <a:sym typeface="Wingdings" panose="05000000000000000000" pitchFamily="2" charset="2"/>
              </a:rPr>
              <a:t>; Temperature </a:t>
            </a:r>
            <a:r>
              <a:rPr lang="en-US" sz="2000" u="sng" dirty="0" smtClean="0">
                <a:sym typeface="Wingdings" panose="05000000000000000000" pitchFamily="2" charset="2"/>
              </a:rPr>
              <a:t>increases</a:t>
            </a:r>
          </a:p>
          <a:p>
            <a:r>
              <a:rPr lang="en-US" sz="2000" u="sng" dirty="0" smtClean="0">
                <a:sym typeface="Wingdings" panose="05000000000000000000" pitchFamily="2" charset="2"/>
              </a:rPr>
              <a:t>Troposphere</a:t>
            </a:r>
            <a:r>
              <a:rPr lang="en-US" sz="2000" dirty="0" smtClean="0">
                <a:sym typeface="Wingdings" panose="05000000000000000000" pitchFamily="2" charset="2"/>
              </a:rPr>
              <a:t> Layer that we live in and the air is thickest because gravity pulls it down, all </a:t>
            </a:r>
            <a:r>
              <a:rPr lang="en-US" sz="2000" u="sng" dirty="0" smtClean="0">
                <a:sym typeface="Wingdings" panose="05000000000000000000" pitchFamily="2" charset="2"/>
              </a:rPr>
              <a:t>weather</a:t>
            </a:r>
            <a:r>
              <a:rPr lang="en-US" sz="2000" dirty="0" smtClean="0">
                <a:sym typeface="Wingdings" panose="05000000000000000000" pitchFamily="2" charset="2"/>
              </a:rPr>
              <a:t> is located in this layer; temperatures </a:t>
            </a:r>
            <a:r>
              <a:rPr lang="en-US" sz="2000" u="sng" dirty="0" smtClean="0">
                <a:sym typeface="Wingdings" panose="05000000000000000000" pitchFamily="2" charset="2"/>
              </a:rPr>
              <a:t>decrease</a:t>
            </a:r>
            <a:r>
              <a:rPr lang="en-US" sz="2000" dirty="0" smtClean="0">
                <a:sym typeface="Wingdings" panose="05000000000000000000" pitchFamily="2" charset="2"/>
              </a:rPr>
              <a:t> as you </a:t>
            </a:r>
            <a:r>
              <a:rPr lang="en-US" sz="2000" u="sng" dirty="0" smtClean="0">
                <a:sym typeface="Wingdings" panose="05000000000000000000" pitchFamily="2" charset="2"/>
              </a:rPr>
              <a:t>increase</a:t>
            </a:r>
            <a:r>
              <a:rPr lang="en-US" sz="2000" dirty="0" smtClean="0">
                <a:sym typeface="Wingdings" panose="05000000000000000000" pitchFamily="2" charset="2"/>
              </a:rPr>
              <a:t> in altitude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914400"/>
            <a:ext cx="422656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9606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28600"/>
            <a:ext cx="7467600" cy="1143000"/>
          </a:xfrm>
        </p:spPr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77824"/>
            <a:ext cx="5029200" cy="5599176"/>
          </a:xfrm>
        </p:spPr>
        <p:txBody>
          <a:bodyPr>
            <a:normAutofit lnSpcReduction="10000"/>
          </a:bodyPr>
          <a:lstStyle/>
          <a:p>
            <a:r>
              <a:rPr lang="en-US" u="sng" dirty="0"/>
              <a:t>a measure of the warmth or coldness of an object or substance with reference to some standard </a:t>
            </a:r>
            <a:r>
              <a:rPr lang="en-US" u="sng" dirty="0" smtClean="0"/>
              <a:t>value</a:t>
            </a:r>
          </a:p>
          <a:p>
            <a:pPr lvl="1"/>
            <a:r>
              <a:rPr lang="en-US" dirty="0" smtClean="0"/>
              <a:t>Most of the world uses </a:t>
            </a:r>
            <a:r>
              <a:rPr lang="en-US" u="sng" dirty="0" smtClean="0"/>
              <a:t>Celsius</a:t>
            </a:r>
            <a:r>
              <a:rPr lang="en-US" dirty="0" smtClean="0"/>
              <a:t> as a tool for measuring temperature; Americans use </a:t>
            </a:r>
            <a:r>
              <a:rPr lang="en-US" u="sng" dirty="0" smtClean="0"/>
              <a:t>Fahrenheit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Temperatures have a great effect on the </a:t>
            </a:r>
            <a:r>
              <a:rPr lang="en-US" u="sng" dirty="0" smtClean="0"/>
              <a:t>biomes</a:t>
            </a:r>
            <a:r>
              <a:rPr lang="en-US" dirty="0" smtClean="0"/>
              <a:t> and environments of the Earth</a:t>
            </a:r>
          </a:p>
          <a:p>
            <a:pPr lvl="1"/>
            <a:r>
              <a:rPr lang="en-US" dirty="0" smtClean="0"/>
              <a:t>Can change them over long term or short term changes</a:t>
            </a:r>
          </a:p>
          <a:p>
            <a:pPr lvl="2"/>
            <a:r>
              <a:rPr lang="en-US" dirty="0" smtClean="0"/>
              <a:t>Example long term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u="sng" dirty="0" smtClean="0">
                <a:sym typeface="Wingdings" panose="05000000000000000000" pitchFamily="2" charset="2"/>
              </a:rPr>
              <a:t>Plate tectonics and Ice Ages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Examples short term </a:t>
            </a:r>
            <a:r>
              <a:rPr lang="en-US" u="sng" dirty="0" smtClean="0">
                <a:sym typeface="Wingdings" panose="05000000000000000000" pitchFamily="2" charset="2"/>
              </a:rPr>
              <a:t>Volcanic Eruptions and Storm Fronts</a:t>
            </a:r>
            <a:endParaRPr lang="en-US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2400"/>
            <a:ext cx="3248025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2191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r>
              <a:rPr lang="en-US" dirty="0" smtClean="0"/>
              <a:t>Temperature effects on Biomes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33800" y="914400"/>
            <a:ext cx="4191000" cy="54864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amount of radiation </a:t>
            </a:r>
            <a:r>
              <a:rPr lang="en-US" dirty="0" smtClean="0"/>
              <a:t>that the different parts of the Earth receives creates </a:t>
            </a:r>
            <a:r>
              <a:rPr lang="en-US" u="sng" dirty="0" smtClean="0"/>
              <a:t>different zones </a:t>
            </a:r>
            <a:r>
              <a:rPr lang="en-US" dirty="0" smtClean="0"/>
              <a:t>on the Earth that are created by their temperatures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elevation changes </a:t>
            </a:r>
            <a:r>
              <a:rPr lang="en-US" dirty="0" smtClean="0"/>
              <a:t>also affect the biomes because the temperatures change as you go further up </a:t>
            </a:r>
            <a:r>
              <a:rPr lang="en-US" u="sng" dirty="0" smtClean="0"/>
              <a:t>mountains and plateaus</a:t>
            </a:r>
            <a:endParaRPr lang="en-US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788" y="986481"/>
            <a:ext cx="3309257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245" y="4038600"/>
            <a:ext cx="3352800" cy="2355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4071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7467600" cy="1143000"/>
          </a:xfrm>
        </p:spPr>
        <p:txBody>
          <a:bodyPr/>
          <a:lstStyle/>
          <a:p>
            <a:r>
              <a:rPr lang="en-US" dirty="0" smtClean="0"/>
              <a:t>Temperature effects on Sea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04480"/>
            <a:ext cx="3657600" cy="547251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Sea level has </a:t>
            </a:r>
            <a:r>
              <a:rPr lang="en-US" u="sng" dirty="0" smtClean="0"/>
              <a:t>naturally</a:t>
            </a:r>
            <a:r>
              <a:rPr lang="en-US" dirty="0" smtClean="0"/>
              <a:t> changed from changes in </a:t>
            </a:r>
            <a:r>
              <a:rPr lang="en-US" u="sng" dirty="0" smtClean="0"/>
              <a:t>plate movements </a:t>
            </a:r>
            <a:r>
              <a:rPr lang="en-US" dirty="0" smtClean="0"/>
              <a:t>and </a:t>
            </a:r>
            <a:r>
              <a:rPr lang="en-US" u="sng" dirty="0" smtClean="0"/>
              <a:t>global cooling </a:t>
            </a:r>
            <a:r>
              <a:rPr lang="en-US" dirty="0" smtClean="0"/>
              <a:t>and </a:t>
            </a:r>
            <a:r>
              <a:rPr lang="en-US" u="sng" dirty="0" smtClean="0"/>
              <a:t>warming trends</a:t>
            </a:r>
          </a:p>
          <a:p>
            <a:r>
              <a:rPr lang="en-US" dirty="0" smtClean="0"/>
              <a:t>Since the Industrial Revolution, there has been a general </a:t>
            </a:r>
            <a:r>
              <a:rPr lang="en-US" u="sng" dirty="0" smtClean="0"/>
              <a:t>increase</a:t>
            </a:r>
            <a:r>
              <a:rPr lang="en-US" dirty="0" smtClean="0"/>
              <a:t> in sea level due to the increased amounts of </a:t>
            </a:r>
            <a:r>
              <a:rPr lang="en-US" u="sng" dirty="0" smtClean="0"/>
              <a:t>carbon dioxide </a:t>
            </a:r>
            <a:r>
              <a:rPr lang="en-US" dirty="0" smtClean="0"/>
              <a:t>in the atmosphere that keeps heat near the surface of the Earth and </a:t>
            </a:r>
            <a:r>
              <a:rPr lang="en-US" u="sng" dirty="0" smtClean="0"/>
              <a:t>melts the glaciers</a:t>
            </a:r>
            <a:r>
              <a:rPr lang="en-US" dirty="0" smtClean="0"/>
              <a:t>, adding to the water found in the oceans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307757"/>
            <a:ext cx="4679623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023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Heat transfer on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486400"/>
          </a:xfrm>
        </p:spPr>
        <p:txBody>
          <a:bodyPr/>
          <a:lstStyle/>
          <a:p>
            <a:r>
              <a:rPr lang="en-US" dirty="0" smtClean="0"/>
              <a:t>Heat on Earth is transferred in 3 ways</a:t>
            </a:r>
          </a:p>
          <a:p>
            <a:pPr lvl="1"/>
            <a:r>
              <a:rPr lang="en-US" u="sng" dirty="0" smtClean="0"/>
              <a:t>Conduction</a:t>
            </a:r>
          </a:p>
          <a:p>
            <a:pPr lvl="2"/>
            <a:r>
              <a:rPr lang="en-US" dirty="0" smtClean="0"/>
              <a:t>Heat transfer through </a:t>
            </a:r>
            <a:r>
              <a:rPr lang="en-US" u="sng" dirty="0" smtClean="0"/>
              <a:t>direct contact of an object</a:t>
            </a:r>
          </a:p>
          <a:p>
            <a:pPr lvl="2"/>
            <a:r>
              <a:rPr lang="en-US" dirty="0" smtClean="0"/>
              <a:t>Examples: </a:t>
            </a:r>
            <a:r>
              <a:rPr lang="en-US" u="sng" dirty="0" smtClean="0"/>
              <a:t>Hand touching a hot pan, lava touching a forest, hot iron on hair/clothes</a:t>
            </a:r>
          </a:p>
          <a:p>
            <a:pPr marL="731520" lvl="2" indent="0">
              <a:buNone/>
            </a:pPr>
            <a:endParaRPr lang="en-US" dirty="0" smtClean="0"/>
          </a:p>
          <a:p>
            <a:pPr marL="731520" lvl="2" indent="0">
              <a:buNone/>
            </a:pPr>
            <a:endParaRPr lang="en-US" dirty="0" smtClean="0"/>
          </a:p>
          <a:p>
            <a:pPr marL="731520" lvl="2" indent="0">
              <a:buNone/>
            </a:pPr>
            <a:endParaRPr lang="en-US" dirty="0" smtClean="0"/>
          </a:p>
          <a:p>
            <a:pPr marL="731520" lvl="2" indent="0">
              <a:buNone/>
            </a:pPr>
            <a:endParaRPr lang="en-US" dirty="0" smtClean="0"/>
          </a:p>
          <a:p>
            <a:pPr lvl="1"/>
            <a:r>
              <a:rPr lang="en-US" u="sng" dirty="0" smtClean="0"/>
              <a:t>Convection</a:t>
            </a:r>
          </a:p>
          <a:p>
            <a:pPr lvl="2"/>
            <a:r>
              <a:rPr lang="en-US" dirty="0" smtClean="0"/>
              <a:t>Heat transfer through the </a:t>
            </a:r>
          </a:p>
          <a:p>
            <a:pPr marL="731520" lvl="2" indent="0">
              <a:buNone/>
            </a:pPr>
            <a:r>
              <a:rPr lang="en-US" u="sng" dirty="0" smtClean="0"/>
              <a:t>circulation of heat</a:t>
            </a:r>
          </a:p>
          <a:p>
            <a:pPr lvl="2"/>
            <a:r>
              <a:rPr lang="en-US" dirty="0" smtClean="0"/>
              <a:t>Examples: </a:t>
            </a:r>
            <a:r>
              <a:rPr lang="en-US" u="sng" dirty="0" smtClean="0"/>
              <a:t>Mantle convection, </a:t>
            </a:r>
          </a:p>
          <a:p>
            <a:pPr marL="731520" lvl="2" indent="0">
              <a:buNone/>
            </a:pPr>
            <a:r>
              <a:rPr lang="en-US" u="sng" dirty="0" smtClean="0"/>
              <a:t>air and water currents, convection oven</a:t>
            </a:r>
            <a:endParaRPr lang="en-US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476500"/>
            <a:ext cx="240982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3434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232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/>
              <a:t>Heat transfer on earth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4232172" cy="4873752"/>
          </a:xfrm>
        </p:spPr>
        <p:txBody>
          <a:bodyPr/>
          <a:lstStyle/>
          <a:p>
            <a:pPr lvl="1"/>
            <a:r>
              <a:rPr lang="en-US" u="sng" dirty="0" smtClean="0"/>
              <a:t>Radiation</a:t>
            </a:r>
          </a:p>
          <a:p>
            <a:pPr lvl="2"/>
            <a:r>
              <a:rPr lang="en-US" dirty="0" smtClean="0"/>
              <a:t>Heat transfer through which heat </a:t>
            </a:r>
            <a:r>
              <a:rPr lang="en-US" u="sng" dirty="0" smtClean="0"/>
              <a:t>travels by waves </a:t>
            </a:r>
            <a:r>
              <a:rPr lang="en-US" dirty="0" smtClean="0"/>
              <a:t>through an empty space</a:t>
            </a:r>
          </a:p>
          <a:p>
            <a:pPr lvl="2"/>
            <a:r>
              <a:rPr lang="en-US" dirty="0" smtClean="0"/>
              <a:t>3 types of ways that radiant energy will react when it comes to Earth</a:t>
            </a:r>
          </a:p>
          <a:p>
            <a:pPr lvl="3"/>
            <a:r>
              <a:rPr lang="en-US" dirty="0" smtClean="0"/>
              <a:t>1. </a:t>
            </a:r>
            <a:r>
              <a:rPr lang="en-US" u="sng" dirty="0" smtClean="0"/>
              <a:t>Absorption</a:t>
            </a:r>
            <a:r>
              <a:rPr lang="en-US" dirty="0" smtClean="0">
                <a:sym typeface="Wingdings" panose="05000000000000000000" pitchFamily="2" charset="2"/>
              </a:rPr>
              <a:t> Heat is </a:t>
            </a:r>
            <a:r>
              <a:rPr lang="en-US" u="sng" dirty="0" smtClean="0">
                <a:sym typeface="Wingdings" panose="05000000000000000000" pitchFamily="2" charset="2"/>
              </a:rPr>
              <a:t>taken in </a:t>
            </a:r>
            <a:r>
              <a:rPr lang="en-US" dirty="0" smtClean="0">
                <a:sym typeface="Wingdings" panose="05000000000000000000" pitchFamily="2" charset="2"/>
              </a:rPr>
              <a:t>by an object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2. </a:t>
            </a:r>
            <a:r>
              <a:rPr lang="en-US" u="sng" dirty="0" smtClean="0">
                <a:sym typeface="Wingdings" panose="05000000000000000000" pitchFamily="2" charset="2"/>
              </a:rPr>
              <a:t>Reflection</a:t>
            </a:r>
            <a:r>
              <a:rPr lang="en-US" dirty="0" smtClean="0">
                <a:sym typeface="Wingdings" panose="05000000000000000000" pitchFamily="2" charset="2"/>
              </a:rPr>
              <a:t>  Heat is </a:t>
            </a:r>
            <a:r>
              <a:rPr lang="en-US" u="sng" dirty="0" smtClean="0">
                <a:sym typeface="Wingdings" panose="05000000000000000000" pitchFamily="2" charset="2"/>
              </a:rPr>
              <a:t>bounced</a:t>
            </a:r>
            <a:r>
              <a:rPr lang="en-US" dirty="0" smtClean="0">
                <a:sym typeface="Wingdings" panose="05000000000000000000" pitchFamily="2" charset="2"/>
              </a:rPr>
              <a:t> off a reflective surface (water, glass)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3. </a:t>
            </a:r>
            <a:r>
              <a:rPr lang="en-US" u="sng" dirty="0" smtClean="0">
                <a:sym typeface="Wingdings" panose="05000000000000000000" pitchFamily="2" charset="2"/>
              </a:rPr>
              <a:t>Scattering</a:t>
            </a:r>
            <a:r>
              <a:rPr lang="en-US" dirty="0" smtClean="0">
                <a:sym typeface="Wingdings" panose="05000000000000000000" pitchFamily="2" charset="2"/>
              </a:rPr>
              <a:t>  Heat hits an object and is </a:t>
            </a:r>
            <a:r>
              <a:rPr lang="en-US" u="sng" dirty="0" smtClean="0">
                <a:sym typeface="Wingdings" panose="05000000000000000000" pitchFamily="2" charset="2"/>
              </a:rPr>
              <a:t>thrown in random directions</a:t>
            </a:r>
            <a:endParaRPr lang="en-US" u="sng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4222" y="533400"/>
            <a:ext cx="3549754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9372" y="2514600"/>
            <a:ext cx="2092428" cy="2318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8876" y="4648200"/>
            <a:ext cx="27051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099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687</TotalTime>
  <Words>503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Air</vt:lpstr>
      <vt:lpstr>Layers of the Atmosphere</vt:lpstr>
      <vt:lpstr>Temperature</vt:lpstr>
      <vt:lpstr>Temperature effects on Biomes</vt:lpstr>
      <vt:lpstr>Temperature effects on Sea Levels</vt:lpstr>
      <vt:lpstr>Heat transfer on earth</vt:lpstr>
      <vt:lpstr>Heat transfer on earth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</dc:title>
  <dc:creator>seymours</dc:creator>
  <cp:lastModifiedBy>latreshas.murphy</cp:lastModifiedBy>
  <cp:revision>7</cp:revision>
  <dcterms:created xsi:type="dcterms:W3CDTF">2014-12-01T02:31:48Z</dcterms:created>
  <dcterms:modified xsi:type="dcterms:W3CDTF">2014-12-01T17:41:50Z</dcterms:modified>
</cp:coreProperties>
</file>